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27"/>
  </p:notesMasterIdLst>
  <p:sldIdLst>
    <p:sldId id="256" r:id="rId5"/>
    <p:sldId id="265" r:id="rId6"/>
    <p:sldId id="267" r:id="rId7"/>
    <p:sldId id="264" r:id="rId8"/>
    <p:sldId id="263" r:id="rId9"/>
    <p:sldId id="266" r:id="rId10"/>
    <p:sldId id="262" r:id="rId11"/>
    <p:sldId id="268" r:id="rId12"/>
    <p:sldId id="269" r:id="rId13"/>
    <p:sldId id="271" r:id="rId14"/>
    <p:sldId id="273" r:id="rId15"/>
    <p:sldId id="274" r:id="rId16"/>
    <p:sldId id="275" r:id="rId17"/>
    <p:sldId id="282" r:id="rId18"/>
    <p:sldId id="276" r:id="rId19"/>
    <p:sldId id="283" r:id="rId20"/>
    <p:sldId id="277" r:id="rId21"/>
    <p:sldId id="286" r:id="rId22"/>
    <p:sldId id="279" r:id="rId23"/>
    <p:sldId id="281" r:id="rId24"/>
    <p:sldId id="284" r:id="rId25"/>
    <p:sldId id="28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61CB2-8414-42C0-ABE5-E66AA9D84759}" v="161" dt="2023-02-14T10:13:34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le Hudson" userId="baf746dd-f12d-4632-b935-0b2e8e4536d7" providerId="ADAL" clId="{A1A61CB2-8414-42C0-ABE5-E66AA9D84759}"/>
    <pc:docChg chg="undo redo custSel addSld delSld modSld sldOrd">
      <pc:chgData name="Adele Hudson" userId="baf746dd-f12d-4632-b935-0b2e8e4536d7" providerId="ADAL" clId="{A1A61CB2-8414-42C0-ABE5-E66AA9D84759}" dt="2023-02-14T10:16:54.966" v="8424" actId="123"/>
      <pc:docMkLst>
        <pc:docMk/>
      </pc:docMkLst>
      <pc:sldChg chg="modSp mod modNotesTx">
        <pc:chgData name="Adele Hudson" userId="baf746dd-f12d-4632-b935-0b2e8e4536d7" providerId="ADAL" clId="{A1A61CB2-8414-42C0-ABE5-E66AA9D84759}" dt="2023-02-14T10:14:28.261" v="8400" actId="20577"/>
        <pc:sldMkLst>
          <pc:docMk/>
          <pc:sldMk cId="3264914431" sldId="256"/>
        </pc:sldMkLst>
        <pc:spChg chg="mod">
          <ac:chgData name="Adele Hudson" userId="baf746dd-f12d-4632-b935-0b2e8e4536d7" providerId="ADAL" clId="{A1A61CB2-8414-42C0-ABE5-E66AA9D84759}" dt="2023-02-14T10:14:28.261" v="8400" actId="20577"/>
          <ac:spMkLst>
            <pc:docMk/>
            <pc:sldMk cId="3264914431" sldId="256"/>
            <ac:spMk id="5" creationId="{471D05A8-3CAA-DE7C-A0C3-2E11D95D8C68}"/>
          </ac:spMkLst>
        </pc:spChg>
      </pc:sldChg>
      <pc:sldChg chg="new del">
        <pc:chgData name="Adele Hudson" userId="baf746dd-f12d-4632-b935-0b2e8e4536d7" providerId="ADAL" clId="{A1A61CB2-8414-42C0-ABE5-E66AA9D84759}" dt="2023-02-12T08:17:37.399" v="1876" actId="47"/>
        <pc:sldMkLst>
          <pc:docMk/>
          <pc:sldMk cId="3851669321" sldId="257"/>
        </pc:sldMkLst>
      </pc:sldChg>
      <pc:sldChg chg="addSp delSp modSp add del mod setBg delDesignElem">
        <pc:chgData name="Adele Hudson" userId="baf746dd-f12d-4632-b935-0b2e8e4536d7" providerId="ADAL" clId="{A1A61CB2-8414-42C0-ABE5-E66AA9D84759}" dt="2023-02-12T07:53:28.555" v="98" actId="47"/>
        <pc:sldMkLst>
          <pc:docMk/>
          <pc:sldMk cId="490759894" sldId="258"/>
        </pc:sldMkLst>
        <pc:spChg chg="add mod">
          <ac:chgData name="Adele Hudson" userId="baf746dd-f12d-4632-b935-0b2e8e4536d7" providerId="ADAL" clId="{A1A61CB2-8414-42C0-ABE5-E66AA9D84759}" dt="2023-02-12T07:50:55.533" v="84" actId="2710"/>
          <ac:spMkLst>
            <pc:docMk/>
            <pc:sldMk cId="490759894" sldId="258"/>
            <ac:spMk id="3" creationId="{3E64CBC5-FD6E-18B4-0F41-5C4B89FF267D}"/>
          </ac:spMkLst>
        </pc:spChg>
        <pc:spChg chg="mod">
          <ac:chgData name="Adele Hudson" userId="baf746dd-f12d-4632-b935-0b2e8e4536d7" providerId="ADAL" clId="{A1A61CB2-8414-42C0-ABE5-E66AA9D84759}" dt="2023-02-12T07:49:29.143" v="75" actId="2711"/>
          <ac:spMkLst>
            <pc:docMk/>
            <pc:sldMk cId="490759894" sldId="258"/>
            <ac:spMk id="5" creationId="{471D05A8-3CAA-DE7C-A0C3-2E11D95D8C68}"/>
          </ac:spMkLst>
        </pc:spChg>
        <pc:spChg chg="mod">
          <ac:chgData name="Adele Hudson" userId="baf746dd-f12d-4632-b935-0b2e8e4536d7" providerId="ADAL" clId="{A1A61CB2-8414-42C0-ABE5-E66AA9D84759}" dt="2023-02-12T07:49:05.606" v="66" actId="6549"/>
          <ac:spMkLst>
            <pc:docMk/>
            <pc:sldMk cId="490759894" sldId="258"/>
            <ac:spMk id="7" creationId="{6602937C-029C-796B-BD63-62E0C3A97F7B}"/>
          </ac:spMkLst>
        </pc:spChg>
        <pc:spChg chg="del">
          <ac:chgData name="Adele Hudson" userId="baf746dd-f12d-4632-b935-0b2e8e4536d7" providerId="ADAL" clId="{A1A61CB2-8414-42C0-ABE5-E66AA9D84759}" dt="2023-02-12T07:46:53.117" v="2"/>
          <ac:spMkLst>
            <pc:docMk/>
            <pc:sldMk cId="490759894" sldId="258"/>
            <ac:spMk id="19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2T07:46:53.117" v="2"/>
          <ac:spMkLst>
            <pc:docMk/>
            <pc:sldMk cId="490759894" sldId="258"/>
            <ac:spMk id="21" creationId="{48E9D7B4-B303-418D-82A2-7990FD75E6F5}"/>
          </ac:spMkLst>
        </pc:spChg>
        <pc:spChg chg="add del">
          <ac:chgData name="Adele Hudson" userId="baf746dd-f12d-4632-b935-0b2e8e4536d7" providerId="ADAL" clId="{A1A61CB2-8414-42C0-ABE5-E66AA9D84759}" dt="2023-02-12T07:47:50.987" v="50" actId="26606"/>
          <ac:spMkLst>
            <pc:docMk/>
            <pc:sldMk cId="490759894" sldId="258"/>
            <ac:spMk id="98" creationId="{F5258B98-3BD5-0A20-B0E7-944EAEB2654A}"/>
          </ac:spMkLst>
        </pc:spChg>
        <pc:spChg chg="add del">
          <ac:chgData name="Adele Hudson" userId="baf746dd-f12d-4632-b935-0b2e8e4536d7" providerId="ADAL" clId="{A1A61CB2-8414-42C0-ABE5-E66AA9D84759}" dt="2023-02-12T07:47:50.987" v="50" actId="26606"/>
          <ac:spMkLst>
            <pc:docMk/>
            <pc:sldMk cId="490759894" sldId="258"/>
            <ac:spMk id="99" creationId="{5669F72C-E3FB-4C48-AEBD-AF7AC0D749C7}"/>
          </ac:spMkLst>
        </pc:spChg>
        <pc:spChg chg="add del">
          <ac:chgData name="Adele Hudson" userId="baf746dd-f12d-4632-b935-0b2e8e4536d7" providerId="ADAL" clId="{A1A61CB2-8414-42C0-ABE5-E66AA9D84759}" dt="2023-02-12T07:47:50.987" v="50" actId="26606"/>
          <ac:spMkLst>
            <pc:docMk/>
            <pc:sldMk cId="490759894" sldId="258"/>
            <ac:spMk id="100" creationId="{AE51ADB7-9C8F-9DB1-6888-686E18BE33CD}"/>
          </ac:spMkLst>
        </pc:spChg>
        <pc:spChg chg="add del">
          <ac:chgData name="Adele Hudson" userId="baf746dd-f12d-4632-b935-0b2e8e4536d7" providerId="ADAL" clId="{A1A61CB2-8414-42C0-ABE5-E66AA9D84759}" dt="2023-02-12T07:47:45.006" v="48" actId="26606"/>
          <ac:spMkLst>
            <pc:docMk/>
            <pc:sldMk cId="490759894" sldId="258"/>
            <ac:spMk id="101" creationId="{F5258B98-3BD5-0A20-B0E7-944EAEB2654A}"/>
          </ac:spMkLst>
        </pc:spChg>
        <pc:spChg chg="add">
          <ac:chgData name="Adele Hudson" userId="baf746dd-f12d-4632-b935-0b2e8e4536d7" providerId="ADAL" clId="{A1A61CB2-8414-42C0-ABE5-E66AA9D84759}" dt="2023-02-12T07:48:01.615" v="51" actId="26606"/>
          <ac:spMkLst>
            <pc:docMk/>
            <pc:sldMk cId="490759894" sldId="258"/>
            <ac:spMk id="102" creationId="{F5258B98-3BD5-0A20-B0E7-944EAEB2654A}"/>
          </ac:spMkLst>
        </pc:spChg>
        <pc:spChg chg="add del">
          <ac:chgData name="Adele Hudson" userId="baf746dd-f12d-4632-b935-0b2e8e4536d7" providerId="ADAL" clId="{A1A61CB2-8414-42C0-ABE5-E66AA9D84759}" dt="2023-02-12T07:47:45.006" v="48" actId="26606"/>
          <ac:spMkLst>
            <pc:docMk/>
            <pc:sldMk cId="490759894" sldId="258"/>
            <ac:spMk id="103" creationId="{3DAD064D-86F0-42ED-B520-99689857918E}"/>
          </ac:spMkLst>
        </pc:spChg>
        <pc:spChg chg="add">
          <ac:chgData name="Adele Hudson" userId="baf746dd-f12d-4632-b935-0b2e8e4536d7" providerId="ADAL" clId="{A1A61CB2-8414-42C0-ABE5-E66AA9D84759}" dt="2023-02-12T07:48:01.615" v="51" actId="26606"/>
          <ac:spMkLst>
            <pc:docMk/>
            <pc:sldMk cId="490759894" sldId="258"/>
            <ac:spMk id="104" creationId="{5669F72C-E3FB-4C48-AEBD-AF7AC0D749C7}"/>
          </ac:spMkLst>
        </pc:spChg>
        <pc:spChg chg="add del">
          <ac:chgData name="Adele Hudson" userId="baf746dd-f12d-4632-b935-0b2e8e4536d7" providerId="ADAL" clId="{A1A61CB2-8414-42C0-ABE5-E66AA9D84759}" dt="2023-02-12T07:47:45.006" v="48" actId="26606"/>
          <ac:spMkLst>
            <pc:docMk/>
            <pc:sldMk cId="490759894" sldId="258"/>
            <ac:spMk id="105" creationId="{719ED580-63C5-A19A-548E-20B2B752814F}"/>
          </ac:spMkLst>
        </pc:spChg>
        <pc:spChg chg="add">
          <ac:chgData name="Adele Hudson" userId="baf746dd-f12d-4632-b935-0b2e8e4536d7" providerId="ADAL" clId="{A1A61CB2-8414-42C0-ABE5-E66AA9D84759}" dt="2023-02-12T07:48:01.615" v="51" actId="26606"/>
          <ac:spMkLst>
            <pc:docMk/>
            <pc:sldMk cId="490759894" sldId="258"/>
            <ac:spMk id="106" creationId="{228243FD-C3BF-6F32-16A5-833599384EFB}"/>
          </ac:spMkLst>
        </pc:spChg>
        <pc:spChg chg="add del">
          <ac:chgData name="Adele Hudson" userId="baf746dd-f12d-4632-b935-0b2e8e4536d7" providerId="ADAL" clId="{A1A61CB2-8414-42C0-ABE5-E66AA9D84759}" dt="2023-02-12T07:47:45.006" v="48" actId="26606"/>
          <ac:spMkLst>
            <pc:docMk/>
            <pc:sldMk cId="490759894" sldId="258"/>
            <ac:spMk id="107" creationId="{8871645A-E574-F970-F079-09F7B7C48DBC}"/>
          </ac:spMkLst>
        </pc:spChg>
        <pc:spChg chg="add">
          <ac:chgData name="Adele Hudson" userId="baf746dd-f12d-4632-b935-0b2e8e4536d7" providerId="ADAL" clId="{A1A61CB2-8414-42C0-ABE5-E66AA9D84759}" dt="2023-02-12T07:48:01.615" v="51" actId="26606"/>
          <ac:spMkLst>
            <pc:docMk/>
            <pc:sldMk cId="490759894" sldId="258"/>
            <ac:spMk id="108" creationId="{CE00B97D-57BF-1689-B0D9-0A243102C5C2}"/>
          </ac:spMkLst>
        </pc:spChg>
        <pc:picChg chg="add del mod ord">
          <ac:chgData name="Adele Hudson" userId="baf746dd-f12d-4632-b935-0b2e8e4536d7" providerId="ADAL" clId="{A1A61CB2-8414-42C0-ABE5-E66AA9D84759}" dt="2023-02-12T07:51:17.559" v="88" actId="478"/>
          <ac:picMkLst>
            <pc:docMk/>
            <pc:sldMk cId="490759894" sldId="258"/>
            <ac:picMk id="96" creationId="{107412BE-5ED8-5038-F3F7-53907ADEC5B4}"/>
          </ac:picMkLst>
        </pc:picChg>
      </pc:sldChg>
      <pc:sldChg chg="addSp delSp modSp add del mod setBg delDesignElem">
        <pc:chgData name="Adele Hudson" userId="baf746dd-f12d-4632-b935-0b2e8e4536d7" providerId="ADAL" clId="{A1A61CB2-8414-42C0-ABE5-E66AA9D84759}" dt="2023-02-12T08:38:47.671" v="2198" actId="47"/>
        <pc:sldMkLst>
          <pc:docMk/>
          <pc:sldMk cId="2605610251" sldId="259"/>
        </pc:sldMkLst>
        <pc:spChg chg="add mod ord">
          <ac:chgData name="Adele Hudson" userId="baf746dd-f12d-4632-b935-0b2e8e4536d7" providerId="ADAL" clId="{A1A61CB2-8414-42C0-ABE5-E66AA9D84759}" dt="2023-02-12T08:18:17.112" v="1909" actId="207"/>
          <ac:spMkLst>
            <pc:docMk/>
            <pc:sldMk cId="2605610251" sldId="259"/>
            <ac:spMk id="2" creationId="{D3D9CAFD-AC8C-73A1-DF05-01D5F6D418D8}"/>
          </ac:spMkLst>
        </pc:spChg>
        <pc:spChg chg="mod">
          <ac:chgData name="Adele Hudson" userId="baf746dd-f12d-4632-b935-0b2e8e4536d7" providerId="ADAL" clId="{A1A61CB2-8414-42C0-ABE5-E66AA9D84759}" dt="2023-02-12T07:53:59.954" v="100" actId="14100"/>
          <ac:spMkLst>
            <pc:docMk/>
            <pc:sldMk cId="2605610251" sldId="259"/>
            <ac:spMk id="5" creationId="{471D05A8-3CAA-DE7C-A0C3-2E11D95D8C68}"/>
          </ac:spMkLst>
        </pc:spChg>
        <pc:spChg chg="del">
          <ac:chgData name="Adele Hudson" userId="baf746dd-f12d-4632-b935-0b2e8e4536d7" providerId="ADAL" clId="{A1A61CB2-8414-42C0-ABE5-E66AA9D84759}" dt="2023-02-12T07:51:12.584" v="86"/>
          <ac:spMkLst>
            <pc:docMk/>
            <pc:sldMk cId="2605610251" sldId="259"/>
            <ac:spMk id="102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2T07:51:12.584" v="86"/>
          <ac:spMkLst>
            <pc:docMk/>
            <pc:sldMk cId="2605610251" sldId="259"/>
            <ac:spMk id="104" creationId="{5669F72C-E3FB-4C48-AEBD-AF7AC0D749C7}"/>
          </ac:spMkLst>
        </pc:spChg>
        <pc:spChg chg="del">
          <ac:chgData name="Adele Hudson" userId="baf746dd-f12d-4632-b935-0b2e8e4536d7" providerId="ADAL" clId="{A1A61CB2-8414-42C0-ABE5-E66AA9D84759}" dt="2023-02-12T07:51:12.584" v="86"/>
          <ac:spMkLst>
            <pc:docMk/>
            <pc:sldMk cId="2605610251" sldId="259"/>
            <ac:spMk id="106" creationId="{228243FD-C3BF-6F32-16A5-833599384EFB}"/>
          </ac:spMkLst>
        </pc:spChg>
        <pc:spChg chg="del">
          <ac:chgData name="Adele Hudson" userId="baf746dd-f12d-4632-b935-0b2e8e4536d7" providerId="ADAL" clId="{A1A61CB2-8414-42C0-ABE5-E66AA9D84759}" dt="2023-02-12T07:51:12.584" v="86"/>
          <ac:spMkLst>
            <pc:docMk/>
            <pc:sldMk cId="2605610251" sldId="259"/>
            <ac:spMk id="108" creationId="{CE00B97D-57BF-1689-B0D9-0A243102C5C2}"/>
          </ac:spMkLst>
        </pc:spChg>
        <pc:picChg chg="mod">
          <ac:chgData name="Adele Hudson" userId="baf746dd-f12d-4632-b935-0b2e8e4536d7" providerId="ADAL" clId="{A1A61CB2-8414-42C0-ABE5-E66AA9D84759}" dt="2023-02-12T07:51:46.192" v="92" actId="14100"/>
          <ac:picMkLst>
            <pc:docMk/>
            <pc:sldMk cId="2605610251" sldId="259"/>
            <ac:picMk id="96" creationId="{107412BE-5ED8-5038-F3F7-53907ADEC5B4}"/>
          </ac:picMkLst>
        </pc:picChg>
      </pc:sldChg>
      <pc:sldChg chg="addSp delSp modSp add del mod">
        <pc:chgData name="Adele Hudson" userId="baf746dd-f12d-4632-b935-0b2e8e4536d7" providerId="ADAL" clId="{A1A61CB2-8414-42C0-ABE5-E66AA9D84759}" dt="2023-02-12T08:16:33.224" v="1828" actId="47"/>
        <pc:sldMkLst>
          <pc:docMk/>
          <pc:sldMk cId="2028655079" sldId="260"/>
        </pc:sldMkLst>
        <pc:spChg chg="mod">
          <ac:chgData name="Adele Hudson" userId="baf746dd-f12d-4632-b935-0b2e8e4536d7" providerId="ADAL" clId="{A1A61CB2-8414-42C0-ABE5-E66AA9D84759}" dt="2023-02-12T08:01:21.455" v="617" actId="1076"/>
          <ac:spMkLst>
            <pc:docMk/>
            <pc:sldMk cId="2028655079" sldId="260"/>
            <ac:spMk id="2" creationId="{D3D9CAFD-AC8C-73A1-DF05-01D5F6D418D8}"/>
          </ac:spMkLst>
        </pc:spChg>
        <pc:spChg chg="mod">
          <ac:chgData name="Adele Hudson" userId="baf746dd-f12d-4632-b935-0b2e8e4536d7" providerId="ADAL" clId="{A1A61CB2-8414-42C0-ABE5-E66AA9D84759}" dt="2023-02-12T08:06:44.730" v="887" actId="12"/>
          <ac:spMkLst>
            <pc:docMk/>
            <pc:sldMk cId="2028655079" sldId="260"/>
            <ac:spMk id="3" creationId="{3E64CBC5-FD6E-18B4-0F41-5C4B89FF267D}"/>
          </ac:spMkLst>
        </pc:spChg>
        <pc:spChg chg="add mod">
          <ac:chgData name="Adele Hudson" userId="baf746dd-f12d-4632-b935-0b2e8e4536d7" providerId="ADAL" clId="{A1A61CB2-8414-42C0-ABE5-E66AA9D84759}" dt="2023-02-12T08:05:59.352" v="882" actId="20577"/>
          <ac:spMkLst>
            <pc:docMk/>
            <pc:sldMk cId="2028655079" sldId="260"/>
            <ac:spMk id="4" creationId="{D71EBBA4-2E8E-8FAC-0D9E-EA3B5BBB6017}"/>
          </ac:spMkLst>
        </pc:spChg>
        <pc:spChg chg="del mod">
          <ac:chgData name="Adele Hudson" userId="baf746dd-f12d-4632-b935-0b2e8e4536d7" providerId="ADAL" clId="{A1A61CB2-8414-42C0-ABE5-E66AA9D84759}" dt="2023-02-12T07:54:12.845" v="102" actId="478"/>
          <ac:spMkLst>
            <pc:docMk/>
            <pc:sldMk cId="2028655079" sldId="260"/>
            <ac:spMk id="5" creationId="{471D05A8-3CAA-DE7C-A0C3-2E11D95D8C68}"/>
          </ac:spMkLst>
        </pc:spChg>
        <pc:picChg chg="add mod">
          <ac:chgData name="Adele Hudson" userId="baf746dd-f12d-4632-b935-0b2e8e4536d7" providerId="ADAL" clId="{A1A61CB2-8414-42C0-ABE5-E66AA9D84759}" dt="2023-02-12T08:00:10.845" v="580" actId="1076"/>
          <ac:picMkLst>
            <pc:docMk/>
            <pc:sldMk cId="2028655079" sldId="260"/>
            <ac:picMk id="8" creationId="{46C50611-6756-DD6E-425F-BC73DE2296DB}"/>
          </ac:picMkLst>
        </pc:picChg>
      </pc:sldChg>
      <pc:sldChg chg="addSp delSp modSp add del mod">
        <pc:chgData name="Adele Hudson" userId="baf746dd-f12d-4632-b935-0b2e8e4536d7" providerId="ADAL" clId="{A1A61CB2-8414-42C0-ABE5-E66AA9D84759}" dt="2023-02-12T08:38:48.548" v="2199" actId="47"/>
        <pc:sldMkLst>
          <pc:docMk/>
          <pc:sldMk cId="484699872" sldId="261"/>
        </pc:sldMkLst>
        <pc:spChg chg="del mod ord">
          <ac:chgData name="Adele Hudson" userId="baf746dd-f12d-4632-b935-0b2e8e4536d7" providerId="ADAL" clId="{A1A61CB2-8414-42C0-ABE5-E66AA9D84759}" dt="2023-02-12T08:04:57.059" v="841" actId="478"/>
          <ac:spMkLst>
            <pc:docMk/>
            <pc:sldMk cId="484699872" sldId="261"/>
            <ac:spMk id="2" creationId="{D3D9CAFD-AC8C-73A1-DF05-01D5F6D418D8}"/>
          </ac:spMkLst>
        </pc:spChg>
        <pc:spChg chg="del mod">
          <ac:chgData name="Adele Hudson" userId="baf746dd-f12d-4632-b935-0b2e8e4536d7" providerId="ADAL" clId="{A1A61CB2-8414-42C0-ABE5-E66AA9D84759}" dt="2023-02-12T08:07:36.543" v="919" actId="21"/>
          <ac:spMkLst>
            <pc:docMk/>
            <pc:sldMk cId="484699872" sldId="261"/>
            <ac:spMk id="3" creationId="{3E64CBC5-FD6E-18B4-0F41-5C4B89FF267D}"/>
          </ac:spMkLst>
        </pc:spChg>
        <pc:spChg chg="mod ord">
          <ac:chgData name="Adele Hudson" userId="baf746dd-f12d-4632-b935-0b2e8e4536d7" providerId="ADAL" clId="{A1A61CB2-8414-42C0-ABE5-E66AA9D84759}" dt="2023-02-12T08:11:09.647" v="964" actId="20577"/>
          <ac:spMkLst>
            <pc:docMk/>
            <pc:sldMk cId="484699872" sldId="261"/>
            <ac:spMk id="4" creationId="{D71EBBA4-2E8E-8FAC-0D9E-EA3B5BBB6017}"/>
          </ac:spMkLst>
        </pc:spChg>
        <pc:spChg chg="add mod ord">
          <ac:chgData name="Adele Hudson" userId="baf746dd-f12d-4632-b935-0b2e8e4536d7" providerId="ADAL" clId="{A1A61CB2-8414-42C0-ABE5-E66AA9D84759}" dt="2023-02-12T08:18:24.411" v="1912" actId="207"/>
          <ac:spMkLst>
            <pc:docMk/>
            <pc:sldMk cId="484699872" sldId="261"/>
            <ac:spMk id="6" creationId="{A16D4593-4A6E-170F-9786-5EDC3B3C6513}"/>
          </ac:spMkLst>
        </pc:spChg>
        <pc:spChg chg="add mod">
          <ac:chgData name="Adele Hudson" userId="baf746dd-f12d-4632-b935-0b2e8e4536d7" providerId="ADAL" clId="{A1A61CB2-8414-42C0-ABE5-E66AA9D84759}" dt="2023-02-12T08:18:22.181" v="1911" actId="207"/>
          <ac:spMkLst>
            <pc:docMk/>
            <pc:sldMk cId="484699872" sldId="261"/>
            <ac:spMk id="9" creationId="{BD3C7EC8-FE5A-7F45-FD2D-C5022E804294}"/>
          </ac:spMkLst>
        </pc:spChg>
        <pc:picChg chg="add mod">
          <ac:chgData name="Adele Hudson" userId="baf746dd-f12d-4632-b935-0b2e8e4536d7" providerId="ADAL" clId="{A1A61CB2-8414-42C0-ABE5-E66AA9D84759}" dt="2023-02-12T08:03:41.853" v="828" actId="14100"/>
          <ac:picMkLst>
            <pc:docMk/>
            <pc:sldMk cId="484699872" sldId="261"/>
            <ac:picMk id="5" creationId="{79399593-D249-A0F6-B9FE-B7C793A01949}"/>
          </ac:picMkLst>
        </pc:picChg>
        <pc:picChg chg="del mod">
          <ac:chgData name="Adele Hudson" userId="baf746dd-f12d-4632-b935-0b2e8e4536d7" providerId="ADAL" clId="{A1A61CB2-8414-42C0-ABE5-E66AA9D84759}" dt="2023-02-12T08:03:01.575" v="773" actId="478"/>
          <ac:picMkLst>
            <pc:docMk/>
            <pc:sldMk cId="484699872" sldId="261"/>
            <ac:picMk id="8" creationId="{46C50611-6756-DD6E-425F-BC73DE2296DB}"/>
          </ac:picMkLst>
        </pc:picChg>
        <pc:picChg chg="add mod">
          <ac:chgData name="Adele Hudson" userId="baf746dd-f12d-4632-b935-0b2e8e4536d7" providerId="ADAL" clId="{A1A61CB2-8414-42C0-ABE5-E66AA9D84759}" dt="2023-02-12T08:17:34.175" v="1875" actId="1076"/>
          <ac:picMkLst>
            <pc:docMk/>
            <pc:sldMk cId="484699872" sldId="261"/>
            <ac:picMk id="10" creationId="{FD4540B0-8B22-5C66-BDB9-873A25C67C9E}"/>
          </ac:picMkLst>
        </pc:picChg>
        <pc:picChg chg="del">
          <ac:chgData name="Adele Hudson" userId="baf746dd-f12d-4632-b935-0b2e8e4536d7" providerId="ADAL" clId="{A1A61CB2-8414-42C0-ABE5-E66AA9D84759}" dt="2023-02-12T08:01:06.829" v="612" actId="478"/>
          <ac:picMkLst>
            <pc:docMk/>
            <pc:sldMk cId="484699872" sldId="261"/>
            <ac:picMk id="96" creationId="{107412BE-5ED8-5038-F3F7-53907ADEC5B4}"/>
          </ac:picMkLst>
        </pc:picChg>
      </pc:sldChg>
      <pc:sldChg chg="addSp delSp modSp add mod ord setBg modNotesTx">
        <pc:chgData name="Adele Hudson" userId="baf746dd-f12d-4632-b935-0b2e8e4536d7" providerId="ADAL" clId="{A1A61CB2-8414-42C0-ABE5-E66AA9D84759}" dt="2023-02-13T01:47:32.014" v="6974" actId="20577"/>
        <pc:sldMkLst>
          <pc:docMk/>
          <pc:sldMk cId="4265021764" sldId="262"/>
        </pc:sldMkLst>
        <pc:spChg chg="add del">
          <ac:chgData name="Adele Hudson" userId="baf746dd-f12d-4632-b935-0b2e8e4536d7" providerId="ADAL" clId="{A1A61CB2-8414-42C0-ABE5-E66AA9D84759}" dt="2023-02-12T08:21:14.657" v="1931" actId="11529"/>
          <ac:spMkLst>
            <pc:docMk/>
            <pc:sldMk cId="4265021764" sldId="262"/>
            <ac:spMk id="2" creationId="{36B9D951-CEDC-CC21-2AF6-E87D1C6B9A22}"/>
          </ac:spMkLst>
        </pc:spChg>
        <pc:spChg chg="add mod ord">
          <ac:chgData name="Adele Hudson" userId="baf746dd-f12d-4632-b935-0b2e8e4536d7" providerId="ADAL" clId="{A1A61CB2-8414-42C0-ABE5-E66AA9D84759}" dt="2023-02-12T08:33:32.881" v="2174" actId="14100"/>
          <ac:spMkLst>
            <pc:docMk/>
            <pc:sldMk cId="4265021764" sldId="262"/>
            <ac:spMk id="3" creationId="{2676B4E5-3697-B049-9BC3-4BFE02D74FD1}"/>
          </ac:spMkLst>
        </pc:spChg>
        <pc:spChg chg="del mod">
          <ac:chgData name="Adele Hudson" userId="baf746dd-f12d-4632-b935-0b2e8e4536d7" providerId="ADAL" clId="{A1A61CB2-8414-42C0-ABE5-E66AA9D84759}" dt="2023-02-12T08:23:49.912" v="1962" actId="21"/>
          <ac:spMkLst>
            <pc:docMk/>
            <pc:sldMk cId="4265021764" sldId="262"/>
            <ac:spMk id="4" creationId="{D71EBBA4-2E8E-8FAC-0D9E-EA3B5BBB6017}"/>
          </ac:spMkLst>
        </pc:spChg>
        <pc:spChg chg="add del mod">
          <ac:chgData name="Adele Hudson" userId="baf746dd-f12d-4632-b935-0b2e8e4536d7" providerId="ADAL" clId="{A1A61CB2-8414-42C0-ABE5-E66AA9D84759}" dt="2023-02-12T08:21:31.261" v="1934" actId="478"/>
          <ac:spMkLst>
            <pc:docMk/>
            <pc:sldMk cId="4265021764" sldId="262"/>
            <ac:spMk id="6" creationId="{A16D4593-4A6E-170F-9786-5EDC3B3C6513}"/>
          </ac:spMkLst>
        </pc:spChg>
        <pc:spChg chg="ord">
          <ac:chgData name="Adele Hudson" userId="baf746dd-f12d-4632-b935-0b2e8e4536d7" providerId="ADAL" clId="{A1A61CB2-8414-42C0-ABE5-E66AA9D84759}" dt="2023-02-12T08:22:27.669" v="1943" actId="26606"/>
          <ac:spMkLst>
            <pc:docMk/>
            <pc:sldMk cId="4265021764" sldId="262"/>
            <ac:spMk id="7" creationId="{6602937C-029C-796B-BD63-62E0C3A97F7B}"/>
          </ac:spMkLst>
        </pc:spChg>
        <pc:spChg chg="add del mod">
          <ac:chgData name="Adele Hudson" userId="baf746dd-f12d-4632-b935-0b2e8e4536d7" providerId="ADAL" clId="{A1A61CB2-8414-42C0-ABE5-E66AA9D84759}" dt="2023-02-12T09:00:44.127" v="3473" actId="478"/>
          <ac:spMkLst>
            <pc:docMk/>
            <pc:sldMk cId="4265021764" sldId="262"/>
            <ac:spMk id="8" creationId="{0AB7F606-3B6A-999A-BAA5-541B48EED371}"/>
          </ac:spMkLst>
        </pc:spChg>
        <pc:spChg chg="del mod">
          <ac:chgData name="Adele Hudson" userId="baf746dd-f12d-4632-b935-0b2e8e4536d7" providerId="ADAL" clId="{A1A61CB2-8414-42C0-ABE5-E66AA9D84759}" dt="2023-02-12T08:22:54.862" v="1949" actId="21"/>
          <ac:spMkLst>
            <pc:docMk/>
            <pc:sldMk cId="4265021764" sldId="262"/>
            <ac:spMk id="9" creationId="{BD3C7EC8-FE5A-7F45-FD2D-C5022E804294}"/>
          </ac:spMkLst>
        </pc:spChg>
        <pc:spChg chg="add">
          <ac:chgData name="Adele Hudson" userId="baf746dd-f12d-4632-b935-0b2e8e4536d7" providerId="ADAL" clId="{A1A61CB2-8414-42C0-ABE5-E66AA9D84759}" dt="2023-02-12T08:22:27.669" v="1943" actId="26606"/>
          <ac:spMkLst>
            <pc:docMk/>
            <pc:sldMk cId="4265021764" sldId="262"/>
            <ac:spMk id="11" creationId="{F5258B98-3BD5-0A20-B0E7-944EAEB2654A}"/>
          </ac:spMkLst>
        </pc:spChg>
        <pc:spChg chg="add">
          <ac:chgData name="Adele Hudson" userId="baf746dd-f12d-4632-b935-0b2e8e4536d7" providerId="ADAL" clId="{A1A61CB2-8414-42C0-ABE5-E66AA9D84759}" dt="2023-02-12T08:22:27.669" v="1943" actId="26606"/>
          <ac:spMkLst>
            <pc:docMk/>
            <pc:sldMk cId="4265021764" sldId="262"/>
            <ac:spMk id="12" creationId="{3DAD064D-86F0-42ED-B520-99689857918E}"/>
          </ac:spMkLst>
        </pc:spChg>
        <pc:spChg chg="add">
          <ac:chgData name="Adele Hudson" userId="baf746dd-f12d-4632-b935-0b2e8e4536d7" providerId="ADAL" clId="{A1A61CB2-8414-42C0-ABE5-E66AA9D84759}" dt="2023-02-12T08:22:27.669" v="1943" actId="26606"/>
          <ac:spMkLst>
            <pc:docMk/>
            <pc:sldMk cId="4265021764" sldId="262"/>
            <ac:spMk id="13" creationId="{2CDF0C61-A351-D05C-F176-27C8D1A38334}"/>
          </ac:spMkLst>
        </pc:spChg>
        <pc:spChg chg="add del">
          <ac:chgData name="Adele Hudson" userId="baf746dd-f12d-4632-b935-0b2e8e4536d7" providerId="ADAL" clId="{A1A61CB2-8414-42C0-ABE5-E66AA9D84759}" dt="2023-02-12T08:21:56.662" v="1936" actId="26606"/>
          <ac:spMkLst>
            <pc:docMk/>
            <pc:sldMk cId="4265021764" sldId="262"/>
            <ac:spMk id="14" creationId="{F5258B98-3BD5-0A20-B0E7-944EAEB2654A}"/>
          </ac:spMkLst>
        </pc:spChg>
        <pc:spChg chg="add">
          <ac:chgData name="Adele Hudson" userId="baf746dd-f12d-4632-b935-0b2e8e4536d7" providerId="ADAL" clId="{A1A61CB2-8414-42C0-ABE5-E66AA9D84759}" dt="2023-02-12T08:22:27.669" v="1943" actId="26606"/>
          <ac:spMkLst>
            <pc:docMk/>
            <pc:sldMk cId="4265021764" sldId="262"/>
            <ac:spMk id="15" creationId="{40871FA3-285E-2629-3D7E-E2A7A9289F16}"/>
          </ac:spMkLst>
        </pc:spChg>
        <pc:spChg chg="add del">
          <ac:chgData name="Adele Hudson" userId="baf746dd-f12d-4632-b935-0b2e8e4536d7" providerId="ADAL" clId="{A1A61CB2-8414-42C0-ABE5-E66AA9D84759}" dt="2023-02-12T08:21:56.662" v="1936" actId="26606"/>
          <ac:spMkLst>
            <pc:docMk/>
            <pc:sldMk cId="4265021764" sldId="262"/>
            <ac:spMk id="16" creationId="{44E0F95C-6729-CF12-BBEB-4532A5962DF4}"/>
          </ac:spMkLst>
        </pc:spChg>
        <pc:spChg chg="add del">
          <ac:chgData name="Adele Hudson" userId="baf746dd-f12d-4632-b935-0b2e8e4536d7" providerId="ADAL" clId="{A1A61CB2-8414-42C0-ABE5-E66AA9D84759}" dt="2023-02-12T08:21:56.662" v="1936" actId="26606"/>
          <ac:spMkLst>
            <pc:docMk/>
            <pc:sldMk cId="4265021764" sldId="262"/>
            <ac:spMk id="18" creationId="{FD877653-0A80-F357-F790-A6DE740F3F50}"/>
          </ac:spMkLst>
        </pc:spChg>
        <pc:spChg chg="add mod">
          <ac:chgData name="Adele Hudson" userId="baf746dd-f12d-4632-b935-0b2e8e4536d7" providerId="ADAL" clId="{A1A61CB2-8414-42C0-ABE5-E66AA9D84759}" dt="2023-02-12T09:02:06.552" v="3483" actId="20577"/>
          <ac:spMkLst>
            <pc:docMk/>
            <pc:sldMk cId="4265021764" sldId="262"/>
            <ac:spMk id="19" creationId="{27BADDFD-86C6-FAA8-B311-C6E2BFA1E74C}"/>
          </ac:spMkLst>
        </pc:spChg>
        <pc:spChg chg="add del">
          <ac:chgData name="Adele Hudson" userId="baf746dd-f12d-4632-b935-0b2e8e4536d7" providerId="ADAL" clId="{A1A61CB2-8414-42C0-ABE5-E66AA9D84759}" dt="2023-02-12T08:21:56.662" v="1936" actId="26606"/>
          <ac:spMkLst>
            <pc:docMk/>
            <pc:sldMk cId="4265021764" sldId="262"/>
            <ac:spMk id="20" creationId="{5669F72C-E3FB-4C48-AEBD-AF7AC0D749C7}"/>
          </ac:spMkLst>
        </pc:spChg>
        <pc:spChg chg="add mod ord">
          <ac:chgData name="Adele Hudson" userId="baf746dd-f12d-4632-b935-0b2e8e4536d7" providerId="ADAL" clId="{A1A61CB2-8414-42C0-ABE5-E66AA9D84759}" dt="2023-02-12T08:26:55.222" v="2052" actId="171"/>
          <ac:spMkLst>
            <pc:docMk/>
            <pc:sldMk cId="4265021764" sldId="262"/>
            <ac:spMk id="21" creationId="{EA2719E2-D8A1-78F2-F49B-09385D60D4E2}"/>
          </ac:spMkLst>
        </pc:spChg>
        <pc:spChg chg="add del">
          <ac:chgData name="Adele Hudson" userId="baf746dd-f12d-4632-b935-0b2e8e4536d7" providerId="ADAL" clId="{A1A61CB2-8414-42C0-ABE5-E66AA9D84759}" dt="2023-02-12T08:22:15.644" v="1942" actId="26606"/>
          <ac:spMkLst>
            <pc:docMk/>
            <pc:sldMk cId="4265021764" sldId="262"/>
            <ac:spMk id="22" creationId="{F5258B98-3BD5-0A20-B0E7-944EAEB2654A}"/>
          </ac:spMkLst>
        </pc:spChg>
        <pc:spChg chg="add del">
          <ac:chgData name="Adele Hudson" userId="baf746dd-f12d-4632-b935-0b2e8e4536d7" providerId="ADAL" clId="{A1A61CB2-8414-42C0-ABE5-E66AA9D84759}" dt="2023-02-12T08:22:15.644" v="1942" actId="26606"/>
          <ac:spMkLst>
            <pc:docMk/>
            <pc:sldMk cId="4265021764" sldId="262"/>
            <ac:spMk id="23" creationId="{3DAD064D-86F0-42ED-B520-99689857918E}"/>
          </ac:spMkLst>
        </pc:spChg>
        <pc:spChg chg="add del">
          <ac:chgData name="Adele Hudson" userId="baf746dd-f12d-4632-b935-0b2e8e4536d7" providerId="ADAL" clId="{A1A61CB2-8414-42C0-ABE5-E66AA9D84759}" dt="2023-02-12T08:22:15.644" v="1942" actId="26606"/>
          <ac:spMkLst>
            <pc:docMk/>
            <pc:sldMk cId="4265021764" sldId="262"/>
            <ac:spMk id="24" creationId="{683DE4F2-E127-9EB5-D502-A101EED168B8}"/>
          </ac:spMkLst>
        </pc:spChg>
        <pc:spChg chg="add del">
          <ac:chgData name="Adele Hudson" userId="baf746dd-f12d-4632-b935-0b2e8e4536d7" providerId="ADAL" clId="{A1A61CB2-8414-42C0-ABE5-E66AA9D84759}" dt="2023-02-12T08:22:15.644" v="1942" actId="26606"/>
          <ac:spMkLst>
            <pc:docMk/>
            <pc:sldMk cId="4265021764" sldId="262"/>
            <ac:spMk id="25" creationId="{8B4D081D-BEB0-F616-C78E-B76F0370B43D}"/>
          </ac:spMkLst>
        </pc:spChg>
        <pc:spChg chg="add mod">
          <ac:chgData name="Adele Hudson" userId="baf746dd-f12d-4632-b935-0b2e8e4536d7" providerId="ADAL" clId="{A1A61CB2-8414-42C0-ABE5-E66AA9D84759}" dt="2023-02-12T09:11:32.226" v="4081" actId="14100"/>
          <ac:spMkLst>
            <pc:docMk/>
            <pc:sldMk cId="4265021764" sldId="262"/>
            <ac:spMk id="28" creationId="{125C549D-0E41-518E-7BFB-0123BFC36464}"/>
          </ac:spMkLst>
        </pc:spChg>
        <pc:picChg chg="add del mod ord">
          <ac:chgData name="Adele Hudson" userId="baf746dd-f12d-4632-b935-0b2e8e4536d7" providerId="ADAL" clId="{A1A61CB2-8414-42C0-ABE5-E66AA9D84759}" dt="2023-02-12T08:23:05.434" v="1953" actId="21"/>
          <ac:picMkLst>
            <pc:docMk/>
            <pc:sldMk cId="4265021764" sldId="262"/>
            <ac:picMk id="5" creationId="{79399593-D249-A0F6-B9FE-B7C793A01949}"/>
          </ac:picMkLst>
        </pc:picChg>
        <pc:picChg chg="del">
          <ac:chgData name="Adele Hudson" userId="baf746dd-f12d-4632-b935-0b2e8e4536d7" providerId="ADAL" clId="{A1A61CB2-8414-42C0-ABE5-E66AA9D84759}" dt="2023-02-12T08:20:46.839" v="1924" actId="478"/>
          <ac:picMkLst>
            <pc:docMk/>
            <pc:sldMk cId="4265021764" sldId="262"/>
            <ac:picMk id="10" creationId="{FD4540B0-8B22-5C66-BDB9-873A25C67C9E}"/>
          </ac:picMkLst>
        </pc:picChg>
        <pc:picChg chg="add mod ord">
          <ac:chgData name="Adele Hudson" userId="baf746dd-f12d-4632-b935-0b2e8e4536d7" providerId="ADAL" clId="{A1A61CB2-8414-42C0-ABE5-E66AA9D84759}" dt="2023-02-12T08:23:12.787" v="1956" actId="166"/>
          <ac:picMkLst>
            <pc:docMk/>
            <pc:sldMk cId="4265021764" sldId="262"/>
            <ac:picMk id="17" creationId="{34D62A50-C831-705C-BAE5-D0052306E7EA}"/>
          </ac:picMkLst>
        </pc:picChg>
        <pc:picChg chg="add mod">
          <ac:chgData name="Adele Hudson" userId="baf746dd-f12d-4632-b935-0b2e8e4536d7" providerId="ADAL" clId="{A1A61CB2-8414-42C0-ABE5-E66AA9D84759}" dt="2023-02-12T09:11:17.901" v="4073" actId="14100"/>
          <ac:picMkLst>
            <pc:docMk/>
            <pc:sldMk cId="4265021764" sldId="262"/>
            <ac:picMk id="27" creationId="{E19964E2-9CBE-C9BF-4E32-FC08D7EA5E50}"/>
          </ac:picMkLst>
        </pc:picChg>
      </pc:sldChg>
      <pc:sldChg chg="addSp delSp modSp add mod setBg delDesignElem modNotesTx">
        <pc:chgData name="Adele Hudson" userId="baf746dd-f12d-4632-b935-0b2e8e4536d7" providerId="ADAL" clId="{A1A61CB2-8414-42C0-ABE5-E66AA9D84759}" dt="2023-02-13T01:46:57.395" v="6971" actId="20577"/>
        <pc:sldMkLst>
          <pc:docMk/>
          <pc:sldMk cId="3799259044" sldId="263"/>
        </pc:sldMkLst>
        <pc:spChg chg="mod">
          <ac:chgData name="Adele Hudson" userId="baf746dd-f12d-4632-b935-0b2e8e4536d7" providerId="ADAL" clId="{A1A61CB2-8414-42C0-ABE5-E66AA9D84759}" dt="2023-02-12T08:33:23.217" v="2170" actId="14100"/>
          <ac:spMkLst>
            <pc:docMk/>
            <pc:sldMk cId="3799259044" sldId="263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08:34:26.439" v="2197" actId="1076"/>
          <ac:spMkLst>
            <pc:docMk/>
            <pc:sldMk cId="3799259044" sldId="263"/>
            <ac:spMk id="8" creationId="{0AB7F606-3B6A-999A-BAA5-541B48EED371}"/>
          </ac:spMkLst>
        </pc:spChg>
        <pc:spChg chg="del">
          <ac:chgData name="Adele Hudson" userId="baf746dd-f12d-4632-b935-0b2e8e4536d7" providerId="ADAL" clId="{A1A61CB2-8414-42C0-ABE5-E66AA9D84759}" dt="2023-02-12T08:28:22.019" v="2082"/>
          <ac:spMkLst>
            <pc:docMk/>
            <pc:sldMk cId="3799259044" sldId="263"/>
            <ac:spMk id="11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2T08:28:22.019" v="2082"/>
          <ac:spMkLst>
            <pc:docMk/>
            <pc:sldMk cId="3799259044" sldId="263"/>
            <ac:spMk id="12" creationId="{3DAD064D-86F0-42ED-B520-99689857918E}"/>
          </ac:spMkLst>
        </pc:spChg>
        <pc:spChg chg="del">
          <ac:chgData name="Adele Hudson" userId="baf746dd-f12d-4632-b935-0b2e8e4536d7" providerId="ADAL" clId="{A1A61CB2-8414-42C0-ABE5-E66AA9D84759}" dt="2023-02-12T08:28:22.019" v="2082"/>
          <ac:spMkLst>
            <pc:docMk/>
            <pc:sldMk cId="3799259044" sldId="263"/>
            <ac:spMk id="13" creationId="{2CDF0C61-A351-D05C-F176-27C8D1A38334}"/>
          </ac:spMkLst>
        </pc:spChg>
        <pc:spChg chg="del">
          <ac:chgData name="Adele Hudson" userId="baf746dd-f12d-4632-b935-0b2e8e4536d7" providerId="ADAL" clId="{A1A61CB2-8414-42C0-ABE5-E66AA9D84759}" dt="2023-02-12T08:28:22.019" v="2082"/>
          <ac:spMkLst>
            <pc:docMk/>
            <pc:sldMk cId="3799259044" sldId="263"/>
            <ac:spMk id="15" creationId="{40871FA3-285E-2629-3D7E-E2A7A9289F16}"/>
          </ac:spMkLst>
        </pc:spChg>
        <pc:spChg chg="mod">
          <ac:chgData name="Adele Hudson" userId="baf746dd-f12d-4632-b935-0b2e8e4536d7" providerId="ADAL" clId="{A1A61CB2-8414-42C0-ABE5-E66AA9D84759}" dt="2023-02-12T08:33:55.967" v="2193" actId="20577"/>
          <ac:spMkLst>
            <pc:docMk/>
            <pc:sldMk cId="3799259044" sldId="263"/>
            <ac:spMk id="19" creationId="{27BADDFD-86C6-FAA8-B311-C6E2BFA1E74C}"/>
          </ac:spMkLst>
        </pc:spChg>
        <pc:picChg chg="add mod">
          <ac:chgData name="Adele Hudson" userId="baf746dd-f12d-4632-b935-0b2e8e4536d7" providerId="ADAL" clId="{A1A61CB2-8414-42C0-ABE5-E66AA9D84759}" dt="2023-02-12T08:30:36.685" v="2138" actId="1076"/>
          <ac:picMkLst>
            <pc:docMk/>
            <pc:sldMk cId="3799259044" sldId="263"/>
            <ac:picMk id="2" creationId="{C8A1993C-0CAE-6EA9-25E9-8113C7C227CC}"/>
          </ac:picMkLst>
        </pc:picChg>
      </pc:sldChg>
      <pc:sldChg chg="delSp modSp add mod ord modNotesTx">
        <pc:chgData name="Adele Hudson" userId="baf746dd-f12d-4632-b935-0b2e8e4536d7" providerId="ADAL" clId="{A1A61CB2-8414-42C0-ABE5-E66AA9D84759}" dt="2023-02-13T01:46:53.828" v="6968" actId="20577"/>
        <pc:sldMkLst>
          <pc:docMk/>
          <pc:sldMk cId="2342644142" sldId="264"/>
        </pc:sldMkLst>
        <pc:spChg chg="mod">
          <ac:chgData name="Adele Hudson" userId="baf746dd-f12d-4632-b935-0b2e8e4536d7" providerId="ADAL" clId="{A1A61CB2-8414-42C0-ABE5-E66AA9D84759}" dt="2023-02-12T08:33:11.447" v="2167" actId="14100"/>
          <ac:spMkLst>
            <pc:docMk/>
            <pc:sldMk cId="2342644142" sldId="264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09:07:48.297" v="4005" actId="27636"/>
          <ac:spMkLst>
            <pc:docMk/>
            <pc:sldMk cId="2342644142" sldId="264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08:34:11.441" v="2194"/>
          <ac:spMkLst>
            <pc:docMk/>
            <pc:sldMk cId="2342644142" sldId="264"/>
            <ac:spMk id="19" creationId="{27BADDFD-86C6-FAA8-B311-C6E2BFA1E74C}"/>
          </ac:spMkLst>
        </pc:spChg>
        <pc:picChg chg="del">
          <ac:chgData name="Adele Hudson" userId="baf746dd-f12d-4632-b935-0b2e8e4536d7" providerId="ADAL" clId="{A1A61CB2-8414-42C0-ABE5-E66AA9D84759}" dt="2023-02-12T08:30:32.682" v="2137" actId="478"/>
          <ac:picMkLst>
            <pc:docMk/>
            <pc:sldMk cId="2342644142" sldId="264"/>
            <ac:picMk id="2" creationId="{C8A1993C-0CAE-6EA9-25E9-8113C7C227CC}"/>
          </ac:picMkLst>
        </pc:picChg>
      </pc:sldChg>
      <pc:sldChg chg="delSp modSp add mod setBg delDesignElem modNotesTx">
        <pc:chgData name="Adele Hudson" userId="baf746dd-f12d-4632-b935-0b2e8e4536d7" providerId="ADAL" clId="{A1A61CB2-8414-42C0-ABE5-E66AA9D84759}" dt="2023-02-13T01:46:44.929" v="6960" actId="20577"/>
        <pc:sldMkLst>
          <pc:docMk/>
          <pc:sldMk cId="355269725" sldId="265"/>
        </pc:sldMkLst>
        <pc:spChg chg="mod">
          <ac:chgData name="Adele Hudson" userId="baf746dd-f12d-4632-b935-0b2e8e4536d7" providerId="ADAL" clId="{A1A61CB2-8414-42C0-ABE5-E66AA9D84759}" dt="2023-02-12T08:33:04.944" v="2166" actId="14100"/>
          <ac:spMkLst>
            <pc:docMk/>
            <pc:sldMk cId="355269725" sldId="265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08:32:32.398" v="2163" actId="403"/>
          <ac:spMkLst>
            <pc:docMk/>
            <pc:sldMk cId="355269725" sldId="265"/>
            <ac:spMk id="8" creationId="{0AB7F606-3B6A-999A-BAA5-541B48EED371}"/>
          </ac:spMkLst>
        </pc:spChg>
        <pc:spChg chg="del">
          <ac:chgData name="Adele Hudson" userId="baf746dd-f12d-4632-b935-0b2e8e4536d7" providerId="ADAL" clId="{A1A61CB2-8414-42C0-ABE5-E66AA9D84759}" dt="2023-02-12T08:30:44.038" v="2142"/>
          <ac:spMkLst>
            <pc:docMk/>
            <pc:sldMk cId="355269725" sldId="265"/>
            <ac:spMk id="11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2T08:30:44.038" v="2142"/>
          <ac:spMkLst>
            <pc:docMk/>
            <pc:sldMk cId="355269725" sldId="265"/>
            <ac:spMk id="12" creationId="{3DAD064D-86F0-42ED-B520-99689857918E}"/>
          </ac:spMkLst>
        </pc:spChg>
        <pc:spChg chg="del">
          <ac:chgData name="Adele Hudson" userId="baf746dd-f12d-4632-b935-0b2e8e4536d7" providerId="ADAL" clId="{A1A61CB2-8414-42C0-ABE5-E66AA9D84759}" dt="2023-02-12T08:30:44.038" v="2142"/>
          <ac:spMkLst>
            <pc:docMk/>
            <pc:sldMk cId="355269725" sldId="265"/>
            <ac:spMk id="13" creationId="{2CDF0C61-A351-D05C-F176-27C8D1A38334}"/>
          </ac:spMkLst>
        </pc:spChg>
        <pc:spChg chg="del">
          <ac:chgData name="Adele Hudson" userId="baf746dd-f12d-4632-b935-0b2e8e4536d7" providerId="ADAL" clId="{A1A61CB2-8414-42C0-ABE5-E66AA9D84759}" dt="2023-02-12T08:30:44.038" v="2142"/>
          <ac:spMkLst>
            <pc:docMk/>
            <pc:sldMk cId="355269725" sldId="265"/>
            <ac:spMk id="15" creationId="{40871FA3-285E-2629-3D7E-E2A7A9289F16}"/>
          </ac:spMkLst>
        </pc:spChg>
        <pc:spChg chg="mod">
          <ac:chgData name="Adele Hudson" userId="baf746dd-f12d-4632-b935-0b2e8e4536d7" providerId="ADAL" clId="{A1A61CB2-8414-42C0-ABE5-E66AA9D84759}" dt="2023-02-12T08:38:55.812" v="2201" actId="14100"/>
          <ac:spMkLst>
            <pc:docMk/>
            <pc:sldMk cId="355269725" sldId="265"/>
            <ac:spMk id="19" creationId="{27BADDFD-86C6-FAA8-B311-C6E2BFA1E74C}"/>
          </ac:spMkLst>
        </pc:spChg>
      </pc:sldChg>
      <pc:sldChg chg="addSp delSp modSp add mod modNotesTx">
        <pc:chgData name="Adele Hudson" userId="baf746dd-f12d-4632-b935-0b2e8e4536d7" providerId="ADAL" clId="{A1A61CB2-8414-42C0-ABE5-E66AA9D84759}" dt="2023-02-13T01:46:23.845" v="6948" actId="20577"/>
        <pc:sldMkLst>
          <pc:docMk/>
          <pc:sldMk cId="661716074" sldId="266"/>
        </pc:sldMkLst>
        <pc:spChg chg="mod">
          <ac:chgData name="Adele Hudson" userId="baf746dd-f12d-4632-b935-0b2e8e4536d7" providerId="ADAL" clId="{A1A61CB2-8414-42C0-ABE5-E66AA9D84759}" dt="2023-02-12T08:44:42.945" v="2262" actId="1076"/>
          <ac:spMkLst>
            <pc:docMk/>
            <pc:sldMk cId="661716074" sldId="266"/>
            <ac:spMk id="3" creationId="{2676B4E5-3697-B049-9BC3-4BFE02D74FD1}"/>
          </ac:spMkLst>
        </pc:spChg>
        <pc:spChg chg="add del mod">
          <ac:chgData name="Adele Hudson" userId="baf746dd-f12d-4632-b935-0b2e8e4536d7" providerId="ADAL" clId="{A1A61CB2-8414-42C0-ABE5-E66AA9D84759}" dt="2023-02-12T08:52:13.236" v="3183" actId="478"/>
          <ac:spMkLst>
            <pc:docMk/>
            <pc:sldMk cId="661716074" sldId="266"/>
            <ac:spMk id="4" creationId="{41F62A99-7167-0CF6-8829-53DB5B6BFB1B}"/>
          </ac:spMkLst>
        </pc:spChg>
        <pc:spChg chg="del mod">
          <ac:chgData name="Adele Hudson" userId="baf746dd-f12d-4632-b935-0b2e8e4536d7" providerId="ADAL" clId="{A1A61CB2-8414-42C0-ABE5-E66AA9D84759}" dt="2023-02-12T08:52:09.067" v="3182" actId="478"/>
          <ac:spMkLst>
            <pc:docMk/>
            <pc:sldMk cId="661716074" sldId="266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08:58:07.681" v="3389" actId="1076"/>
          <ac:spMkLst>
            <pc:docMk/>
            <pc:sldMk cId="661716074" sldId="266"/>
            <ac:spMk id="19" creationId="{27BADDFD-86C6-FAA8-B311-C6E2BFA1E74C}"/>
          </ac:spMkLst>
        </pc:spChg>
        <pc:graphicFrameChg chg="add mod modGraphic">
          <ac:chgData name="Adele Hudson" userId="baf746dd-f12d-4632-b935-0b2e8e4536d7" providerId="ADAL" clId="{A1A61CB2-8414-42C0-ABE5-E66AA9D84759}" dt="2023-02-12T08:59:17.758" v="3395" actId="14734"/>
          <ac:graphicFrameMkLst>
            <pc:docMk/>
            <pc:sldMk cId="661716074" sldId="266"/>
            <ac:graphicFrameMk id="5" creationId="{D46588CF-BA29-0A7A-9542-A10DFC0EEF5D}"/>
          </ac:graphicFrameMkLst>
        </pc:graphicFrameChg>
        <pc:picChg chg="del">
          <ac:chgData name="Adele Hudson" userId="baf746dd-f12d-4632-b935-0b2e8e4536d7" providerId="ADAL" clId="{A1A61CB2-8414-42C0-ABE5-E66AA9D84759}" dt="2023-02-12T08:40:39.690" v="2217" actId="478"/>
          <ac:picMkLst>
            <pc:docMk/>
            <pc:sldMk cId="661716074" sldId="266"/>
            <ac:picMk id="2" creationId="{C8A1993C-0CAE-6EA9-25E9-8113C7C227CC}"/>
          </ac:picMkLst>
        </pc:picChg>
      </pc:sldChg>
      <pc:sldChg chg="modSp add mod modNotesTx">
        <pc:chgData name="Adele Hudson" userId="baf746dd-f12d-4632-b935-0b2e8e4536d7" providerId="ADAL" clId="{A1A61CB2-8414-42C0-ABE5-E66AA9D84759}" dt="2023-02-13T01:46:50.571" v="6965" actId="20577"/>
        <pc:sldMkLst>
          <pc:docMk/>
          <pc:sldMk cId="3093769942" sldId="267"/>
        </pc:sldMkLst>
        <pc:spChg chg="mod">
          <ac:chgData name="Adele Hudson" userId="baf746dd-f12d-4632-b935-0b2e8e4536d7" providerId="ADAL" clId="{A1A61CB2-8414-42C0-ABE5-E66AA9D84759}" dt="2023-02-12T08:53:55.188" v="3228"/>
          <ac:spMkLst>
            <pc:docMk/>
            <pc:sldMk cId="3093769942" sldId="267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08:56:29.313" v="3363" actId="948"/>
          <ac:spMkLst>
            <pc:docMk/>
            <pc:sldMk cId="3093769942" sldId="267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08:52:57.597" v="3223" actId="20577"/>
          <ac:spMkLst>
            <pc:docMk/>
            <pc:sldMk cId="3093769942" sldId="267"/>
            <ac:spMk id="19" creationId="{27BADDFD-86C6-FAA8-B311-C6E2BFA1E74C}"/>
          </ac:spMkLst>
        </pc:spChg>
      </pc:sldChg>
      <pc:sldChg chg="addSp delSp modSp add mod setBg delDesignElem modNotesTx">
        <pc:chgData name="Adele Hudson" userId="baf746dd-f12d-4632-b935-0b2e8e4536d7" providerId="ADAL" clId="{A1A61CB2-8414-42C0-ABE5-E66AA9D84759}" dt="2023-02-13T01:47:38.257" v="6977" actId="20577"/>
        <pc:sldMkLst>
          <pc:docMk/>
          <pc:sldMk cId="129423954" sldId="268"/>
        </pc:sldMkLst>
        <pc:spChg chg="mod">
          <ac:chgData name="Adele Hudson" userId="baf746dd-f12d-4632-b935-0b2e8e4536d7" providerId="ADAL" clId="{A1A61CB2-8414-42C0-ABE5-E66AA9D84759}" dt="2023-02-12T09:05:31.395" v="3812" actId="1035"/>
          <ac:spMkLst>
            <pc:docMk/>
            <pc:sldMk cId="129423954" sldId="268"/>
            <ac:spMk id="3" creationId="{2676B4E5-3697-B049-9BC3-4BFE02D74FD1}"/>
          </ac:spMkLst>
        </pc:spChg>
        <pc:spChg chg="add mod">
          <ac:chgData name="Adele Hudson" userId="baf746dd-f12d-4632-b935-0b2e8e4536d7" providerId="ADAL" clId="{A1A61CB2-8414-42C0-ABE5-E66AA9D84759}" dt="2023-02-12T09:06:23.752" v="3934" actId="20577"/>
          <ac:spMkLst>
            <pc:docMk/>
            <pc:sldMk cId="129423954" sldId="268"/>
            <ac:spMk id="5" creationId="{FDB6580D-5193-CE42-7D38-1F95175372F3}"/>
          </ac:spMkLst>
        </pc:spChg>
        <pc:spChg chg="add mod">
          <ac:chgData name="Adele Hudson" userId="baf746dd-f12d-4632-b935-0b2e8e4536d7" providerId="ADAL" clId="{A1A61CB2-8414-42C0-ABE5-E66AA9D84759}" dt="2023-02-12T09:05:39.221" v="3813" actId="1582"/>
          <ac:spMkLst>
            <pc:docMk/>
            <pc:sldMk cId="129423954" sldId="268"/>
            <ac:spMk id="6" creationId="{60835B02-C1BD-32DE-916C-45D35810E618}"/>
          </ac:spMkLst>
        </pc:spChg>
        <pc:spChg chg="add del mod">
          <ac:chgData name="Adele Hudson" userId="baf746dd-f12d-4632-b935-0b2e8e4536d7" providerId="ADAL" clId="{A1A61CB2-8414-42C0-ABE5-E66AA9D84759}" dt="2023-02-12T09:15:38.645" v="4111"/>
          <ac:spMkLst>
            <pc:docMk/>
            <pc:sldMk cId="129423954" sldId="268"/>
            <ac:spMk id="8" creationId="{9BB2207C-724B-267C-EE7E-18508961B0AC}"/>
          </ac:spMkLst>
        </pc:spChg>
        <pc:spChg chg="del">
          <ac:chgData name="Adele Hudson" userId="baf746dd-f12d-4632-b935-0b2e8e4536d7" providerId="ADAL" clId="{A1A61CB2-8414-42C0-ABE5-E66AA9D84759}" dt="2023-02-12T09:01:26.034" v="3479"/>
          <ac:spMkLst>
            <pc:docMk/>
            <pc:sldMk cId="129423954" sldId="268"/>
            <ac:spMk id="11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2T09:01:26.034" v="3479"/>
          <ac:spMkLst>
            <pc:docMk/>
            <pc:sldMk cId="129423954" sldId="268"/>
            <ac:spMk id="12" creationId="{3DAD064D-86F0-42ED-B520-99689857918E}"/>
          </ac:spMkLst>
        </pc:spChg>
        <pc:spChg chg="del">
          <ac:chgData name="Adele Hudson" userId="baf746dd-f12d-4632-b935-0b2e8e4536d7" providerId="ADAL" clId="{A1A61CB2-8414-42C0-ABE5-E66AA9D84759}" dt="2023-02-12T09:01:26.034" v="3479"/>
          <ac:spMkLst>
            <pc:docMk/>
            <pc:sldMk cId="129423954" sldId="268"/>
            <ac:spMk id="13" creationId="{2CDF0C61-A351-D05C-F176-27C8D1A38334}"/>
          </ac:spMkLst>
        </pc:spChg>
        <pc:spChg chg="del">
          <ac:chgData name="Adele Hudson" userId="baf746dd-f12d-4632-b935-0b2e8e4536d7" providerId="ADAL" clId="{A1A61CB2-8414-42C0-ABE5-E66AA9D84759}" dt="2023-02-12T09:01:26.034" v="3479"/>
          <ac:spMkLst>
            <pc:docMk/>
            <pc:sldMk cId="129423954" sldId="268"/>
            <ac:spMk id="15" creationId="{40871FA3-285E-2629-3D7E-E2A7A9289F16}"/>
          </ac:spMkLst>
        </pc:spChg>
        <pc:spChg chg="mod">
          <ac:chgData name="Adele Hudson" userId="baf746dd-f12d-4632-b935-0b2e8e4536d7" providerId="ADAL" clId="{A1A61CB2-8414-42C0-ABE5-E66AA9D84759}" dt="2023-02-12T09:02:11.113" v="3484" actId="20577"/>
          <ac:spMkLst>
            <pc:docMk/>
            <pc:sldMk cId="129423954" sldId="268"/>
            <ac:spMk id="19" creationId="{27BADDFD-86C6-FAA8-B311-C6E2BFA1E74C}"/>
          </ac:spMkLst>
        </pc:spChg>
        <pc:picChg chg="add mod">
          <ac:chgData name="Adele Hudson" userId="baf746dd-f12d-4632-b935-0b2e8e4536d7" providerId="ADAL" clId="{A1A61CB2-8414-42C0-ABE5-E66AA9D84759}" dt="2023-02-12T09:02:27.831" v="3488" actId="14100"/>
          <ac:picMkLst>
            <pc:docMk/>
            <pc:sldMk cId="129423954" sldId="268"/>
            <ac:picMk id="4" creationId="{7864A48A-D4A1-8F8C-74F2-CC31C1EAC033}"/>
          </ac:picMkLst>
        </pc:picChg>
        <pc:picChg chg="mod">
          <ac:chgData name="Adele Hudson" userId="baf746dd-f12d-4632-b935-0b2e8e4536d7" providerId="ADAL" clId="{A1A61CB2-8414-42C0-ABE5-E66AA9D84759}" dt="2023-02-12T09:01:57.944" v="3481" actId="29295"/>
          <ac:picMkLst>
            <pc:docMk/>
            <pc:sldMk cId="129423954" sldId="268"/>
            <ac:picMk id="27" creationId="{E19964E2-9CBE-C9BF-4E32-FC08D7EA5E50}"/>
          </ac:picMkLst>
        </pc:picChg>
      </pc:sldChg>
      <pc:sldChg chg="addSp delSp modSp add mod modNotesTx">
        <pc:chgData name="Adele Hudson" userId="baf746dd-f12d-4632-b935-0b2e8e4536d7" providerId="ADAL" clId="{A1A61CB2-8414-42C0-ABE5-E66AA9D84759}" dt="2023-02-13T01:57:12.012" v="6980" actId="20577"/>
        <pc:sldMkLst>
          <pc:docMk/>
          <pc:sldMk cId="1198891995" sldId="269"/>
        </pc:sldMkLst>
        <pc:spChg chg="add mod">
          <ac:chgData name="Adele Hudson" userId="baf746dd-f12d-4632-b935-0b2e8e4536d7" providerId="ADAL" clId="{A1A61CB2-8414-42C0-ABE5-E66AA9D84759}" dt="2023-02-12T09:16:42.289" v="4327" actId="14100"/>
          <ac:spMkLst>
            <pc:docMk/>
            <pc:sldMk cId="1198891995" sldId="269"/>
            <ac:spMk id="6" creationId="{61BBA186-EC25-1DA4-6A92-01CEE40B27D7}"/>
          </ac:spMkLst>
        </pc:spChg>
        <pc:spChg chg="del">
          <ac:chgData name="Adele Hudson" userId="baf746dd-f12d-4632-b935-0b2e8e4536d7" providerId="ADAL" clId="{A1A61CB2-8414-42C0-ABE5-E66AA9D84759}" dt="2023-02-12T09:12:43.167" v="4092" actId="478"/>
          <ac:spMkLst>
            <pc:docMk/>
            <pc:sldMk cId="1198891995" sldId="269"/>
            <ac:spMk id="8" creationId="{0AB7F606-3B6A-999A-BAA5-541B48EED371}"/>
          </ac:spMkLst>
        </pc:spChg>
        <pc:spChg chg="add del mod">
          <ac:chgData name="Adele Hudson" userId="baf746dd-f12d-4632-b935-0b2e8e4536d7" providerId="ADAL" clId="{A1A61CB2-8414-42C0-ABE5-E66AA9D84759}" dt="2023-02-12T09:16:53.091" v="4331"/>
          <ac:spMkLst>
            <pc:docMk/>
            <pc:sldMk cId="1198891995" sldId="269"/>
            <ac:spMk id="9" creationId="{5BA3071B-EA5C-E182-2DC7-FD659173D5EF}"/>
          </ac:spMkLst>
        </pc:spChg>
        <pc:spChg chg="mod">
          <ac:chgData name="Adele Hudson" userId="baf746dd-f12d-4632-b935-0b2e8e4536d7" providerId="ADAL" clId="{A1A61CB2-8414-42C0-ABE5-E66AA9D84759}" dt="2023-02-12T09:12:31.367" v="4090" actId="20577"/>
          <ac:spMkLst>
            <pc:docMk/>
            <pc:sldMk cId="1198891995" sldId="269"/>
            <ac:spMk id="19" creationId="{27BADDFD-86C6-FAA8-B311-C6E2BFA1E74C}"/>
          </ac:spMkLst>
        </pc:spChg>
        <pc:picChg chg="del">
          <ac:chgData name="Adele Hudson" userId="baf746dd-f12d-4632-b935-0b2e8e4536d7" providerId="ADAL" clId="{A1A61CB2-8414-42C0-ABE5-E66AA9D84759}" dt="2023-02-12T09:12:37.706" v="4091" actId="478"/>
          <ac:picMkLst>
            <pc:docMk/>
            <pc:sldMk cId="1198891995" sldId="269"/>
            <ac:picMk id="2" creationId="{C8A1993C-0CAE-6EA9-25E9-8113C7C227CC}"/>
          </ac:picMkLst>
        </pc:picChg>
        <pc:picChg chg="add mod">
          <ac:chgData name="Adele Hudson" userId="baf746dd-f12d-4632-b935-0b2e8e4536d7" providerId="ADAL" clId="{A1A61CB2-8414-42C0-ABE5-E66AA9D84759}" dt="2023-02-12T09:19:02.705" v="4345" actId="1076"/>
          <ac:picMkLst>
            <pc:docMk/>
            <pc:sldMk cId="1198891995" sldId="269"/>
            <ac:picMk id="5" creationId="{0BD1849C-F204-CA89-BC54-BEBC385DDE2E}"/>
          </ac:picMkLst>
        </pc:picChg>
      </pc:sldChg>
      <pc:sldChg chg="addSp delSp modSp add del mod">
        <pc:chgData name="Adele Hudson" userId="baf746dd-f12d-4632-b935-0b2e8e4536d7" providerId="ADAL" clId="{A1A61CB2-8414-42C0-ABE5-E66AA9D84759}" dt="2023-02-12T09:17:19.187" v="4339" actId="47"/>
        <pc:sldMkLst>
          <pc:docMk/>
          <pc:sldMk cId="4032898443" sldId="270"/>
        </pc:sldMkLst>
        <pc:picChg chg="add del mod">
          <ac:chgData name="Adele Hudson" userId="baf746dd-f12d-4632-b935-0b2e8e4536d7" providerId="ADAL" clId="{A1A61CB2-8414-42C0-ABE5-E66AA9D84759}" dt="2023-02-12T09:14:45.979" v="4099" actId="478"/>
          <ac:picMkLst>
            <pc:docMk/>
            <pc:sldMk cId="4032898443" sldId="270"/>
            <ac:picMk id="4" creationId="{866A99D5-66B0-450F-0AFD-BA2EF363B987}"/>
          </ac:picMkLst>
        </pc:picChg>
        <pc:picChg chg="del">
          <ac:chgData name="Adele Hudson" userId="baf746dd-f12d-4632-b935-0b2e8e4536d7" providerId="ADAL" clId="{A1A61CB2-8414-42C0-ABE5-E66AA9D84759}" dt="2023-02-12T09:14:32.053" v="4096" actId="478"/>
          <ac:picMkLst>
            <pc:docMk/>
            <pc:sldMk cId="4032898443" sldId="270"/>
            <ac:picMk id="5" creationId="{0BD1849C-F204-CA89-BC54-BEBC385DDE2E}"/>
          </ac:picMkLst>
        </pc:picChg>
        <pc:picChg chg="add mod">
          <ac:chgData name="Adele Hudson" userId="baf746dd-f12d-4632-b935-0b2e8e4536d7" providerId="ADAL" clId="{A1A61CB2-8414-42C0-ABE5-E66AA9D84759}" dt="2023-02-12T09:15:23.206" v="4106" actId="1076"/>
          <ac:picMkLst>
            <pc:docMk/>
            <pc:sldMk cId="4032898443" sldId="270"/>
            <ac:picMk id="8" creationId="{A6DBCF1E-B25C-08A2-B2E5-7863B5A4F676}"/>
          </ac:picMkLst>
        </pc:picChg>
        <pc:picChg chg="add mod">
          <ac:chgData name="Adele Hudson" userId="baf746dd-f12d-4632-b935-0b2e8e4536d7" providerId="ADAL" clId="{A1A61CB2-8414-42C0-ABE5-E66AA9D84759}" dt="2023-02-12T09:15:26.401" v="4107" actId="1076"/>
          <ac:picMkLst>
            <pc:docMk/>
            <pc:sldMk cId="4032898443" sldId="270"/>
            <ac:picMk id="10" creationId="{A95AD59F-5D71-B602-09FD-931593B6939F}"/>
          </ac:picMkLst>
        </pc:picChg>
      </pc:sldChg>
      <pc:sldChg chg="addSp delSp modSp add mod modNotesTx">
        <pc:chgData name="Adele Hudson" userId="baf746dd-f12d-4632-b935-0b2e8e4536d7" providerId="ADAL" clId="{A1A61CB2-8414-42C0-ABE5-E66AA9D84759}" dt="2023-02-13T01:57:16.257" v="6983" actId="20577"/>
        <pc:sldMkLst>
          <pc:docMk/>
          <pc:sldMk cId="1493084045" sldId="271"/>
        </pc:sldMkLst>
        <pc:picChg chg="add mod">
          <ac:chgData name="Adele Hudson" userId="baf746dd-f12d-4632-b935-0b2e8e4536d7" providerId="ADAL" clId="{A1A61CB2-8414-42C0-ABE5-E66AA9D84759}" dt="2023-02-12T09:17:10.676" v="4336" actId="1076"/>
          <ac:picMkLst>
            <pc:docMk/>
            <pc:sldMk cId="1493084045" sldId="271"/>
            <ac:picMk id="2" creationId="{90A85ADB-4CE4-0966-174B-904D1C24E055}"/>
          </ac:picMkLst>
        </pc:picChg>
        <pc:picChg chg="add mod">
          <ac:chgData name="Adele Hudson" userId="baf746dd-f12d-4632-b935-0b2e8e4536d7" providerId="ADAL" clId="{A1A61CB2-8414-42C0-ABE5-E66AA9D84759}" dt="2023-02-12T09:17:16.901" v="4338" actId="1076"/>
          <ac:picMkLst>
            <pc:docMk/>
            <pc:sldMk cId="1493084045" sldId="271"/>
            <ac:picMk id="4" creationId="{2C59B97C-3326-157B-1811-E72957D9A03F}"/>
          </ac:picMkLst>
        </pc:picChg>
        <pc:picChg chg="del">
          <ac:chgData name="Adele Hudson" userId="baf746dd-f12d-4632-b935-0b2e8e4536d7" providerId="ADAL" clId="{A1A61CB2-8414-42C0-ABE5-E66AA9D84759}" dt="2023-02-12T09:17:02.267" v="4333" actId="478"/>
          <ac:picMkLst>
            <pc:docMk/>
            <pc:sldMk cId="1493084045" sldId="271"/>
            <ac:picMk id="5" creationId="{0BD1849C-F204-CA89-BC54-BEBC385DDE2E}"/>
          </ac:picMkLst>
        </pc:picChg>
      </pc:sldChg>
      <pc:sldChg chg="modSp add del mod">
        <pc:chgData name="Adele Hudson" userId="baf746dd-f12d-4632-b935-0b2e8e4536d7" providerId="ADAL" clId="{A1A61CB2-8414-42C0-ABE5-E66AA9D84759}" dt="2023-02-12T09:38:56.787" v="4897" actId="2696"/>
        <pc:sldMkLst>
          <pc:docMk/>
          <pc:sldMk cId="361461419" sldId="272"/>
        </pc:sldMkLst>
        <pc:spChg chg="mod">
          <ac:chgData name="Adele Hudson" userId="baf746dd-f12d-4632-b935-0b2e8e4536d7" providerId="ADAL" clId="{A1A61CB2-8414-42C0-ABE5-E66AA9D84759}" dt="2023-02-12T09:22:06.140" v="4406" actId="1076"/>
          <ac:spMkLst>
            <pc:docMk/>
            <pc:sldMk cId="361461419" sldId="272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09:23:30.344" v="4432" actId="20577"/>
          <ac:spMkLst>
            <pc:docMk/>
            <pc:sldMk cId="361461419" sldId="272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09:20:44.151" v="4387" actId="14100"/>
          <ac:spMkLst>
            <pc:docMk/>
            <pc:sldMk cId="361461419" sldId="272"/>
            <ac:spMk id="19" creationId="{27BADDFD-86C6-FAA8-B311-C6E2BFA1E74C}"/>
          </ac:spMkLst>
        </pc:spChg>
      </pc:sldChg>
      <pc:sldChg chg="add del">
        <pc:chgData name="Adele Hudson" userId="baf746dd-f12d-4632-b935-0b2e8e4536d7" providerId="ADAL" clId="{A1A61CB2-8414-42C0-ABE5-E66AA9D84759}" dt="2023-02-12T09:18:59.150" v="4343"/>
        <pc:sldMkLst>
          <pc:docMk/>
          <pc:sldMk cId="1560277020" sldId="272"/>
        </pc:sldMkLst>
      </pc:sldChg>
      <pc:sldChg chg="modSp add mod modNotesTx">
        <pc:chgData name="Adele Hudson" userId="baf746dd-f12d-4632-b935-0b2e8e4536d7" providerId="ADAL" clId="{A1A61CB2-8414-42C0-ABE5-E66AA9D84759}" dt="2023-02-13T01:57:35.871" v="6986" actId="20577"/>
        <pc:sldMkLst>
          <pc:docMk/>
          <pc:sldMk cId="4096411965" sldId="273"/>
        </pc:sldMkLst>
        <pc:spChg chg="mod">
          <ac:chgData name="Adele Hudson" userId="baf746dd-f12d-4632-b935-0b2e8e4536d7" providerId="ADAL" clId="{A1A61CB2-8414-42C0-ABE5-E66AA9D84759}" dt="2023-02-12T09:36:11.429" v="4821" actId="403"/>
          <ac:spMkLst>
            <pc:docMk/>
            <pc:sldMk cId="4096411965" sldId="273"/>
            <ac:spMk id="8" creationId="{0AB7F606-3B6A-999A-BAA5-541B48EED371}"/>
          </ac:spMkLst>
        </pc:spChg>
      </pc:sldChg>
      <pc:sldChg chg="addSp delSp modSp add mod modNotesTx">
        <pc:chgData name="Adele Hudson" userId="baf746dd-f12d-4632-b935-0b2e8e4536d7" providerId="ADAL" clId="{A1A61CB2-8414-42C0-ABE5-E66AA9D84759}" dt="2023-02-13T01:57:38.740" v="6989" actId="20577"/>
        <pc:sldMkLst>
          <pc:docMk/>
          <pc:sldMk cId="339125177" sldId="274"/>
        </pc:sldMkLst>
        <pc:spChg chg="add mod">
          <ac:chgData name="Adele Hudson" userId="baf746dd-f12d-4632-b935-0b2e8e4536d7" providerId="ADAL" clId="{A1A61CB2-8414-42C0-ABE5-E66AA9D84759}" dt="2023-02-12T10:10:04.167" v="5784" actId="1076"/>
          <ac:spMkLst>
            <pc:docMk/>
            <pc:sldMk cId="339125177" sldId="274"/>
            <ac:spMk id="2" creationId="{AB96EEC6-39C4-2709-DB9E-F3043096E42E}"/>
          </ac:spMkLst>
        </pc:spChg>
        <pc:spChg chg="mod">
          <ac:chgData name="Adele Hudson" userId="baf746dd-f12d-4632-b935-0b2e8e4536d7" providerId="ADAL" clId="{A1A61CB2-8414-42C0-ABE5-E66AA9D84759}" dt="2023-02-12T10:10:01.461" v="5783" actId="1076"/>
          <ac:spMkLst>
            <pc:docMk/>
            <pc:sldMk cId="339125177" sldId="274"/>
            <ac:spMk id="3" creationId="{2676B4E5-3697-B049-9BC3-4BFE02D74FD1}"/>
          </ac:spMkLst>
        </pc:spChg>
        <pc:spChg chg="add mod">
          <ac:chgData name="Adele Hudson" userId="baf746dd-f12d-4632-b935-0b2e8e4536d7" providerId="ADAL" clId="{A1A61CB2-8414-42C0-ABE5-E66AA9D84759}" dt="2023-02-12T10:10:37.074" v="5795" actId="14100"/>
          <ac:spMkLst>
            <pc:docMk/>
            <pc:sldMk cId="339125177" sldId="274"/>
            <ac:spMk id="4" creationId="{0688554D-DF93-3C3B-C974-11029EC89B37}"/>
          </ac:spMkLst>
        </pc:spChg>
        <pc:spChg chg="add mod">
          <ac:chgData name="Adele Hudson" userId="baf746dd-f12d-4632-b935-0b2e8e4536d7" providerId="ADAL" clId="{A1A61CB2-8414-42C0-ABE5-E66AA9D84759}" dt="2023-02-12T10:10:23.846" v="5791" actId="1076"/>
          <ac:spMkLst>
            <pc:docMk/>
            <pc:sldMk cId="339125177" sldId="274"/>
            <ac:spMk id="5" creationId="{9A009664-4B96-CB86-711F-06B63615C221}"/>
          </ac:spMkLst>
        </pc:spChg>
        <pc:spChg chg="add mod">
          <ac:chgData name="Adele Hudson" userId="baf746dd-f12d-4632-b935-0b2e8e4536d7" providerId="ADAL" clId="{A1A61CB2-8414-42C0-ABE5-E66AA9D84759}" dt="2023-02-12T10:10:21.015" v="5790" actId="1076"/>
          <ac:spMkLst>
            <pc:docMk/>
            <pc:sldMk cId="339125177" sldId="274"/>
            <ac:spMk id="6" creationId="{BE10A26C-EC61-6573-45F3-4DBAAA451D94}"/>
          </ac:spMkLst>
        </pc:spChg>
        <pc:spChg chg="mod">
          <ac:chgData name="Adele Hudson" userId="baf746dd-f12d-4632-b935-0b2e8e4536d7" providerId="ADAL" clId="{A1A61CB2-8414-42C0-ABE5-E66AA9D84759}" dt="2023-02-12T10:08:24.367" v="5752" actId="1076"/>
          <ac:spMkLst>
            <pc:docMk/>
            <pc:sldMk cId="339125177" sldId="274"/>
            <ac:spMk id="8" creationId="{0AB7F606-3B6A-999A-BAA5-541B48EED371}"/>
          </ac:spMkLst>
        </pc:spChg>
        <pc:spChg chg="add del mod">
          <ac:chgData name="Adele Hudson" userId="baf746dd-f12d-4632-b935-0b2e8e4536d7" providerId="ADAL" clId="{A1A61CB2-8414-42C0-ABE5-E66AA9D84759}" dt="2023-02-12T10:10:13.564" v="5787" actId="478"/>
          <ac:spMkLst>
            <pc:docMk/>
            <pc:sldMk cId="339125177" sldId="274"/>
            <ac:spMk id="9" creationId="{2D2E619F-98BA-C92F-FAEA-799A1DFA1004}"/>
          </ac:spMkLst>
        </pc:spChg>
        <pc:spChg chg="add del mod">
          <ac:chgData name="Adele Hudson" userId="baf746dd-f12d-4632-b935-0b2e8e4536d7" providerId="ADAL" clId="{A1A61CB2-8414-42C0-ABE5-E66AA9D84759}" dt="2023-02-12T10:09:14.872" v="5766" actId="478"/>
          <ac:spMkLst>
            <pc:docMk/>
            <pc:sldMk cId="339125177" sldId="274"/>
            <ac:spMk id="10" creationId="{F03291C9-FDEC-5355-8A0C-78B1F34ADC8D}"/>
          </ac:spMkLst>
        </pc:spChg>
      </pc:sldChg>
      <pc:sldChg chg="modSp add mod modNotesTx">
        <pc:chgData name="Adele Hudson" userId="baf746dd-f12d-4632-b935-0b2e8e4536d7" providerId="ADAL" clId="{A1A61CB2-8414-42C0-ABE5-E66AA9D84759}" dt="2023-02-13T01:57:53.965" v="6992" actId="20577"/>
        <pc:sldMkLst>
          <pc:docMk/>
          <pc:sldMk cId="3921054713" sldId="275"/>
        </pc:sldMkLst>
        <pc:spChg chg="mod">
          <ac:chgData name="Adele Hudson" userId="baf746dd-f12d-4632-b935-0b2e8e4536d7" providerId="ADAL" clId="{A1A61CB2-8414-42C0-ABE5-E66AA9D84759}" dt="2023-02-12T09:55:15.754" v="5552" actId="20577"/>
          <ac:spMkLst>
            <pc:docMk/>
            <pc:sldMk cId="3921054713" sldId="275"/>
            <ac:spMk id="8" creationId="{0AB7F606-3B6A-999A-BAA5-541B48EED371}"/>
          </ac:spMkLst>
        </pc:spChg>
      </pc:sldChg>
      <pc:sldChg chg="addSp modSp add mod modNotesTx">
        <pc:chgData name="Adele Hudson" userId="baf746dd-f12d-4632-b935-0b2e8e4536d7" providerId="ADAL" clId="{A1A61CB2-8414-42C0-ABE5-E66AA9D84759}" dt="2023-02-13T01:58:02.168" v="6998" actId="20577"/>
        <pc:sldMkLst>
          <pc:docMk/>
          <pc:sldMk cId="3627625138" sldId="276"/>
        </pc:sldMkLst>
        <pc:spChg chg="add mod">
          <ac:chgData name="Adele Hudson" userId="baf746dd-f12d-4632-b935-0b2e8e4536d7" providerId="ADAL" clId="{A1A61CB2-8414-42C0-ABE5-E66AA9D84759}" dt="2023-02-12T09:47:04.437" v="4966" actId="1076"/>
          <ac:spMkLst>
            <pc:docMk/>
            <pc:sldMk cId="3627625138" sldId="276"/>
            <ac:spMk id="2" creationId="{C1FEDE1F-EE00-9D56-20E2-C1325BBE8CDD}"/>
          </ac:spMkLst>
        </pc:spChg>
        <pc:spChg chg="mod">
          <ac:chgData name="Adele Hudson" userId="baf746dd-f12d-4632-b935-0b2e8e4536d7" providerId="ADAL" clId="{A1A61CB2-8414-42C0-ABE5-E66AA9D84759}" dt="2023-02-12T09:45:39.012" v="4936" actId="1076"/>
          <ac:spMkLst>
            <pc:docMk/>
            <pc:sldMk cId="3627625138" sldId="276"/>
            <ac:spMk id="3" creationId="{2676B4E5-3697-B049-9BC3-4BFE02D74FD1}"/>
          </ac:spMkLst>
        </pc:spChg>
        <pc:spChg chg="add mod">
          <ac:chgData name="Adele Hudson" userId="baf746dd-f12d-4632-b935-0b2e8e4536d7" providerId="ADAL" clId="{A1A61CB2-8414-42C0-ABE5-E66AA9D84759}" dt="2023-02-12T09:47:06.815" v="4967" actId="1076"/>
          <ac:spMkLst>
            <pc:docMk/>
            <pc:sldMk cId="3627625138" sldId="276"/>
            <ac:spMk id="4" creationId="{44BFB3BF-C67E-FE77-39F5-27B7B9A02050}"/>
          </ac:spMkLst>
        </pc:spChg>
        <pc:spChg chg="add mod">
          <ac:chgData name="Adele Hudson" userId="baf746dd-f12d-4632-b935-0b2e8e4536d7" providerId="ADAL" clId="{A1A61CB2-8414-42C0-ABE5-E66AA9D84759}" dt="2023-02-12T09:46:06.994" v="4945" actId="1076"/>
          <ac:spMkLst>
            <pc:docMk/>
            <pc:sldMk cId="3627625138" sldId="276"/>
            <ac:spMk id="5" creationId="{3B97EC65-C303-2A1A-6EF9-197D03549024}"/>
          </ac:spMkLst>
        </pc:spChg>
        <pc:spChg chg="add mod">
          <ac:chgData name="Adele Hudson" userId="baf746dd-f12d-4632-b935-0b2e8e4536d7" providerId="ADAL" clId="{A1A61CB2-8414-42C0-ABE5-E66AA9D84759}" dt="2023-02-12T09:47:14.400" v="4969" actId="14100"/>
          <ac:spMkLst>
            <pc:docMk/>
            <pc:sldMk cId="3627625138" sldId="276"/>
            <ac:spMk id="6" creationId="{5A2EA91A-E6EF-1697-7FCB-327C29595C5A}"/>
          </ac:spMkLst>
        </pc:spChg>
        <pc:spChg chg="mod">
          <ac:chgData name="Adele Hudson" userId="baf746dd-f12d-4632-b935-0b2e8e4536d7" providerId="ADAL" clId="{A1A61CB2-8414-42C0-ABE5-E66AA9D84759}" dt="2023-02-12T09:53:44.264" v="5460" actId="14100"/>
          <ac:spMkLst>
            <pc:docMk/>
            <pc:sldMk cId="3627625138" sldId="276"/>
            <ac:spMk id="8" creationId="{0AB7F606-3B6A-999A-BAA5-541B48EED371}"/>
          </ac:spMkLst>
        </pc:spChg>
      </pc:sldChg>
      <pc:sldChg chg="addSp modSp add mod modNotesTx">
        <pc:chgData name="Adele Hudson" userId="baf746dd-f12d-4632-b935-0b2e8e4536d7" providerId="ADAL" clId="{A1A61CB2-8414-42C0-ABE5-E66AA9D84759}" dt="2023-02-13T01:58:24.791" v="7004" actId="20577"/>
        <pc:sldMkLst>
          <pc:docMk/>
          <pc:sldMk cId="332496339" sldId="277"/>
        </pc:sldMkLst>
        <pc:spChg chg="add mod">
          <ac:chgData name="Adele Hudson" userId="baf746dd-f12d-4632-b935-0b2e8e4536d7" providerId="ADAL" clId="{A1A61CB2-8414-42C0-ABE5-E66AA9D84759}" dt="2023-02-12T10:11:17.881" v="5803" actId="20577"/>
          <ac:spMkLst>
            <pc:docMk/>
            <pc:sldMk cId="332496339" sldId="277"/>
            <ac:spMk id="2" creationId="{33E0D2A2-9358-FC77-D948-74445B7CBE2E}"/>
          </ac:spMkLst>
        </pc:spChg>
        <pc:spChg chg="mod">
          <ac:chgData name="Adele Hudson" userId="baf746dd-f12d-4632-b935-0b2e8e4536d7" providerId="ADAL" clId="{A1A61CB2-8414-42C0-ABE5-E66AA9D84759}" dt="2023-02-12T10:33:12.507" v="6855" actId="1076"/>
          <ac:spMkLst>
            <pc:docMk/>
            <pc:sldMk cId="332496339" sldId="277"/>
            <ac:spMk id="3" creationId="{2676B4E5-3697-B049-9BC3-4BFE02D74FD1}"/>
          </ac:spMkLst>
        </pc:spChg>
        <pc:spChg chg="add mod">
          <ac:chgData name="Adele Hudson" userId="baf746dd-f12d-4632-b935-0b2e8e4536d7" providerId="ADAL" clId="{A1A61CB2-8414-42C0-ABE5-E66AA9D84759}" dt="2023-02-12T10:11:16.716" v="5802" actId="14100"/>
          <ac:spMkLst>
            <pc:docMk/>
            <pc:sldMk cId="332496339" sldId="277"/>
            <ac:spMk id="4" creationId="{FEF6D7AA-3FF2-28AC-8BFA-2A0939A3B43E}"/>
          </ac:spMkLst>
        </pc:spChg>
        <pc:spChg chg="add mod">
          <ac:chgData name="Adele Hudson" userId="baf746dd-f12d-4632-b935-0b2e8e4536d7" providerId="ADAL" clId="{A1A61CB2-8414-42C0-ABE5-E66AA9D84759}" dt="2023-02-12T10:11:27.282" v="5805" actId="1076"/>
          <ac:spMkLst>
            <pc:docMk/>
            <pc:sldMk cId="332496339" sldId="277"/>
            <ac:spMk id="5" creationId="{15240B7E-079E-B0CB-8530-9743411723F8}"/>
          </ac:spMkLst>
        </pc:spChg>
        <pc:spChg chg="add mod">
          <ac:chgData name="Adele Hudson" userId="baf746dd-f12d-4632-b935-0b2e8e4536d7" providerId="ADAL" clId="{A1A61CB2-8414-42C0-ABE5-E66AA9D84759}" dt="2023-02-12T10:33:56.209" v="6906" actId="20577"/>
          <ac:spMkLst>
            <pc:docMk/>
            <pc:sldMk cId="332496339" sldId="277"/>
            <ac:spMk id="6" creationId="{6686D1F0-9F3B-0D95-FFBB-F145B7FB570D}"/>
          </ac:spMkLst>
        </pc:spChg>
        <pc:spChg chg="mod">
          <ac:chgData name="Adele Hudson" userId="baf746dd-f12d-4632-b935-0b2e8e4536d7" providerId="ADAL" clId="{A1A61CB2-8414-42C0-ABE5-E66AA9D84759}" dt="2023-02-12T10:34:36.885" v="6913" actId="1076"/>
          <ac:spMkLst>
            <pc:docMk/>
            <pc:sldMk cId="332496339" sldId="277"/>
            <ac:spMk id="8" creationId="{0AB7F606-3B6A-999A-BAA5-541B48EED371}"/>
          </ac:spMkLst>
        </pc:spChg>
      </pc:sldChg>
      <pc:sldChg chg="modSp add del mod">
        <pc:chgData name="Adele Hudson" userId="baf746dd-f12d-4632-b935-0b2e8e4536d7" providerId="ADAL" clId="{A1A61CB2-8414-42C0-ABE5-E66AA9D84759}" dt="2023-02-12T10:22:07.416" v="6352" actId="47"/>
        <pc:sldMkLst>
          <pc:docMk/>
          <pc:sldMk cId="3226410081" sldId="278"/>
        </pc:sldMkLst>
        <pc:spChg chg="mod">
          <ac:chgData name="Adele Hudson" userId="baf746dd-f12d-4632-b935-0b2e8e4536d7" providerId="ADAL" clId="{A1A61CB2-8414-42C0-ABE5-E66AA9D84759}" dt="2023-02-12T09:56:27.628" v="5577" actId="404"/>
          <ac:spMkLst>
            <pc:docMk/>
            <pc:sldMk cId="3226410081" sldId="278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10:15:49.336" v="5808"/>
          <ac:spMkLst>
            <pc:docMk/>
            <pc:sldMk cId="3226410081" sldId="278"/>
            <ac:spMk id="19" creationId="{27BADDFD-86C6-FAA8-B311-C6E2BFA1E74C}"/>
          </ac:spMkLst>
        </pc:spChg>
      </pc:sldChg>
      <pc:sldChg chg="modSp add mod modNotesTx">
        <pc:chgData name="Adele Hudson" userId="baf746dd-f12d-4632-b935-0b2e8e4536d7" providerId="ADAL" clId="{A1A61CB2-8414-42C0-ABE5-E66AA9D84759}" dt="2023-02-13T01:58:47.993" v="7013" actId="20577"/>
        <pc:sldMkLst>
          <pc:docMk/>
          <pc:sldMk cId="2412597931" sldId="279"/>
        </pc:sldMkLst>
        <pc:spChg chg="mod">
          <ac:chgData name="Adele Hudson" userId="baf746dd-f12d-4632-b935-0b2e8e4536d7" providerId="ADAL" clId="{A1A61CB2-8414-42C0-ABE5-E66AA9D84759}" dt="2023-02-12T10:29:07.171" v="6684" actId="20577"/>
          <ac:spMkLst>
            <pc:docMk/>
            <pc:sldMk cId="2412597931" sldId="279"/>
            <ac:spMk id="2" creationId="{AB96EEC6-39C4-2709-DB9E-F3043096E42E}"/>
          </ac:spMkLst>
        </pc:spChg>
        <pc:spChg chg="mod">
          <ac:chgData name="Adele Hudson" userId="baf746dd-f12d-4632-b935-0b2e8e4536d7" providerId="ADAL" clId="{A1A61CB2-8414-42C0-ABE5-E66AA9D84759}" dt="2023-02-12T10:23:27.185" v="6387" actId="20577"/>
          <ac:spMkLst>
            <pc:docMk/>
            <pc:sldMk cId="2412597931" sldId="279"/>
            <ac:spMk id="4" creationId="{0688554D-DF93-3C3B-C974-11029EC89B37}"/>
          </ac:spMkLst>
        </pc:spChg>
        <pc:spChg chg="mod">
          <ac:chgData name="Adele Hudson" userId="baf746dd-f12d-4632-b935-0b2e8e4536d7" providerId="ADAL" clId="{A1A61CB2-8414-42C0-ABE5-E66AA9D84759}" dt="2023-02-12T10:23:36.034" v="6388" actId="20577"/>
          <ac:spMkLst>
            <pc:docMk/>
            <pc:sldMk cId="2412597931" sldId="279"/>
            <ac:spMk id="5" creationId="{9A009664-4B96-CB86-711F-06B63615C221}"/>
          </ac:spMkLst>
        </pc:spChg>
        <pc:spChg chg="mod">
          <ac:chgData name="Adele Hudson" userId="baf746dd-f12d-4632-b935-0b2e8e4536d7" providerId="ADAL" clId="{A1A61CB2-8414-42C0-ABE5-E66AA9D84759}" dt="2023-02-12T10:19:17.652" v="5966" actId="1076"/>
          <ac:spMkLst>
            <pc:docMk/>
            <pc:sldMk cId="2412597931" sldId="279"/>
            <ac:spMk id="6" creationId="{BE10A26C-EC61-6573-45F3-4DBAAA451D94}"/>
          </ac:spMkLst>
        </pc:spChg>
        <pc:spChg chg="mod">
          <ac:chgData name="Adele Hudson" userId="baf746dd-f12d-4632-b935-0b2e8e4536d7" providerId="ADAL" clId="{A1A61CB2-8414-42C0-ABE5-E66AA9D84759}" dt="2023-02-12T10:22:29.672" v="6358" actId="20577"/>
          <ac:spMkLst>
            <pc:docMk/>
            <pc:sldMk cId="2412597931" sldId="279"/>
            <ac:spMk id="19" creationId="{27BADDFD-86C6-FAA8-B311-C6E2BFA1E74C}"/>
          </ac:spMkLst>
        </pc:spChg>
      </pc:sldChg>
      <pc:sldChg chg="add del">
        <pc:chgData name="Adele Hudson" userId="baf746dd-f12d-4632-b935-0b2e8e4536d7" providerId="ADAL" clId="{A1A61CB2-8414-42C0-ABE5-E66AA9D84759}" dt="2023-02-12T10:29:23.297" v="6685" actId="47"/>
        <pc:sldMkLst>
          <pc:docMk/>
          <pc:sldMk cId="2777746827" sldId="280"/>
        </pc:sldMkLst>
      </pc:sldChg>
      <pc:sldChg chg="addSp modSp add mod modNotesTx">
        <pc:chgData name="Adele Hudson" userId="baf746dd-f12d-4632-b935-0b2e8e4536d7" providerId="ADAL" clId="{A1A61CB2-8414-42C0-ABE5-E66AA9D84759}" dt="2023-02-13T01:58:51.612" v="7016" actId="20577"/>
        <pc:sldMkLst>
          <pc:docMk/>
          <pc:sldMk cId="2942449312" sldId="281"/>
        </pc:sldMkLst>
        <pc:spChg chg="mod">
          <ac:chgData name="Adele Hudson" userId="baf746dd-f12d-4632-b935-0b2e8e4536d7" providerId="ADAL" clId="{A1A61CB2-8414-42C0-ABE5-E66AA9D84759}" dt="2023-02-12T10:27:33.444" v="6623" actId="20577"/>
          <ac:spMkLst>
            <pc:docMk/>
            <pc:sldMk cId="2942449312" sldId="281"/>
            <ac:spMk id="2" creationId="{33E0D2A2-9358-FC77-D948-74445B7CBE2E}"/>
          </ac:spMkLst>
        </pc:spChg>
        <pc:spChg chg="mod">
          <ac:chgData name="Adele Hudson" userId="baf746dd-f12d-4632-b935-0b2e8e4536d7" providerId="ADAL" clId="{A1A61CB2-8414-42C0-ABE5-E66AA9D84759}" dt="2023-02-12T10:27:55.628" v="6629" actId="1076"/>
          <ac:spMkLst>
            <pc:docMk/>
            <pc:sldMk cId="2942449312" sldId="281"/>
            <ac:spMk id="3" creationId="{2676B4E5-3697-B049-9BC3-4BFE02D74FD1}"/>
          </ac:spMkLst>
        </pc:spChg>
        <pc:spChg chg="mod">
          <ac:chgData name="Adele Hudson" userId="baf746dd-f12d-4632-b935-0b2e8e4536d7" providerId="ADAL" clId="{A1A61CB2-8414-42C0-ABE5-E66AA9D84759}" dt="2023-02-12T10:27:28.448" v="6621" actId="14100"/>
          <ac:spMkLst>
            <pc:docMk/>
            <pc:sldMk cId="2942449312" sldId="281"/>
            <ac:spMk id="4" creationId="{FEF6D7AA-3FF2-28AC-8BFA-2A0939A3B43E}"/>
          </ac:spMkLst>
        </pc:spChg>
        <pc:spChg chg="mod">
          <ac:chgData name="Adele Hudson" userId="baf746dd-f12d-4632-b935-0b2e8e4536d7" providerId="ADAL" clId="{A1A61CB2-8414-42C0-ABE5-E66AA9D84759}" dt="2023-02-12T10:27:47.856" v="6627" actId="20577"/>
          <ac:spMkLst>
            <pc:docMk/>
            <pc:sldMk cId="2942449312" sldId="281"/>
            <ac:spMk id="5" creationId="{15240B7E-079E-B0CB-8530-9743411723F8}"/>
          </ac:spMkLst>
        </pc:spChg>
        <pc:spChg chg="add mod">
          <ac:chgData name="Adele Hudson" userId="baf746dd-f12d-4632-b935-0b2e8e4536d7" providerId="ADAL" clId="{A1A61CB2-8414-42C0-ABE5-E66AA9D84759}" dt="2023-02-12T10:27:36.853" v="6625" actId="20577"/>
          <ac:spMkLst>
            <pc:docMk/>
            <pc:sldMk cId="2942449312" sldId="281"/>
            <ac:spMk id="6" creationId="{FC3572CF-FA5F-4AF2-94CD-41F8BC4CB1D4}"/>
          </ac:spMkLst>
        </pc:spChg>
        <pc:spChg chg="add mod">
          <ac:chgData name="Adele Hudson" userId="baf746dd-f12d-4632-b935-0b2e8e4536d7" providerId="ADAL" clId="{A1A61CB2-8414-42C0-ABE5-E66AA9D84759}" dt="2023-02-12T10:28:12.936" v="6681" actId="20577"/>
          <ac:spMkLst>
            <pc:docMk/>
            <pc:sldMk cId="2942449312" sldId="281"/>
            <ac:spMk id="9" creationId="{3F7887DF-0FBD-D8BB-2374-DAFAAEF58C1B}"/>
          </ac:spMkLst>
        </pc:spChg>
        <pc:spChg chg="mod">
          <ac:chgData name="Adele Hudson" userId="baf746dd-f12d-4632-b935-0b2e8e4536d7" providerId="ADAL" clId="{A1A61CB2-8414-42C0-ABE5-E66AA9D84759}" dt="2023-02-12T10:24:08.429" v="6392"/>
          <ac:spMkLst>
            <pc:docMk/>
            <pc:sldMk cId="2942449312" sldId="281"/>
            <ac:spMk id="19" creationId="{27BADDFD-86C6-FAA8-B311-C6E2BFA1E74C}"/>
          </ac:spMkLst>
        </pc:spChg>
      </pc:sldChg>
      <pc:sldChg chg="addSp modSp add mod modNotesTx">
        <pc:chgData name="Adele Hudson" userId="baf746dd-f12d-4632-b935-0b2e8e4536d7" providerId="ADAL" clId="{A1A61CB2-8414-42C0-ABE5-E66AA9D84759}" dt="2023-02-13T01:57:57.731" v="6995" actId="20577"/>
        <pc:sldMkLst>
          <pc:docMk/>
          <pc:sldMk cId="678370028" sldId="282"/>
        </pc:sldMkLst>
        <pc:picChg chg="add mod">
          <ac:chgData name="Adele Hudson" userId="baf746dd-f12d-4632-b935-0b2e8e4536d7" providerId="ADAL" clId="{A1A61CB2-8414-42C0-ABE5-E66AA9D84759}" dt="2023-02-12T10:30:06.023" v="6689" actId="14100"/>
          <ac:picMkLst>
            <pc:docMk/>
            <pc:sldMk cId="678370028" sldId="282"/>
            <ac:picMk id="4" creationId="{3827E02F-1F43-150E-9FF5-692D1D489DBD}"/>
          </ac:picMkLst>
        </pc:picChg>
      </pc:sldChg>
      <pc:sldChg chg="delSp modSp add mod modNotesTx">
        <pc:chgData name="Adele Hudson" userId="baf746dd-f12d-4632-b935-0b2e8e4536d7" providerId="ADAL" clId="{A1A61CB2-8414-42C0-ABE5-E66AA9D84759}" dt="2023-02-13T01:58:21.237" v="7001" actId="20577"/>
        <pc:sldMkLst>
          <pc:docMk/>
          <pc:sldMk cId="81344658" sldId="283"/>
        </pc:sldMkLst>
        <pc:spChg chg="del mod">
          <ac:chgData name="Adele Hudson" userId="baf746dd-f12d-4632-b935-0b2e8e4536d7" providerId="ADAL" clId="{A1A61CB2-8414-42C0-ABE5-E66AA9D84759}" dt="2023-02-12T10:34:28.529" v="6911" actId="478"/>
          <ac:spMkLst>
            <pc:docMk/>
            <pc:sldMk cId="81344658" sldId="283"/>
            <ac:spMk id="6" creationId="{6686D1F0-9F3B-0D95-FFBB-F145B7FB570D}"/>
          </ac:spMkLst>
        </pc:spChg>
        <pc:spChg chg="mod">
          <ac:chgData name="Adele Hudson" userId="baf746dd-f12d-4632-b935-0b2e8e4536d7" providerId="ADAL" clId="{A1A61CB2-8414-42C0-ABE5-E66AA9D84759}" dt="2023-02-12T10:34:33.537" v="6912" actId="1076"/>
          <ac:spMkLst>
            <pc:docMk/>
            <pc:sldMk cId="81344658" sldId="283"/>
            <ac:spMk id="8" creationId="{0AB7F606-3B6A-999A-BAA5-541B48EED371}"/>
          </ac:spMkLst>
        </pc:spChg>
      </pc:sldChg>
      <pc:sldChg chg="addSp delSp modSp add del mod">
        <pc:chgData name="Adele Hudson" userId="baf746dd-f12d-4632-b935-0b2e8e4536d7" providerId="ADAL" clId="{A1A61CB2-8414-42C0-ABE5-E66AA9D84759}" dt="2023-02-12T10:34:14.398" v="6908" actId="47"/>
        <pc:sldMkLst>
          <pc:docMk/>
          <pc:sldMk cId="201849769" sldId="283"/>
        </pc:sldMkLst>
        <pc:picChg chg="add del mod">
          <ac:chgData name="Adele Hudson" userId="baf746dd-f12d-4632-b935-0b2e8e4536d7" providerId="ADAL" clId="{A1A61CB2-8414-42C0-ABE5-E66AA9D84759}" dt="2023-02-12T10:34:07.888" v="6907" actId="478"/>
          <ac:picMkLst>
            <pc:docMk/>
            <pc:sldMk cId="201849769" sldId="283"/>
            <ac:picMk id="10" creationId="{51A34077-C3A5-70BA-BE4E-71B0C6409BF9}"/>
          </ac:picMkLst>
        </pc:picChg>
      </pc:sldChg>
      <pc:sldChg chg="addSp modSp add modNotesTx">
        <pc:chgData name="Adele Hudson" userId="baf746dd-f12d-4632-b935-0b2e8e4536d7" providerId="ADAL" clId="{A1A61CB2-8414-42C0-ABE5-E66AA9D84759}" dt="2023-02-13T01:58:57.865" v="7019" actId="20577"/>
        <pc:sldMkLst>
          <pc:docMk/>
          <pc:sldMk cId="3736536726" sldId="284"/>
        </pc:sldMkLst>
        <pc:spChg chg="add mod">
          <ac:chgData name="Adele Hudson" userId="baf746dd-f12d-4632-b935-0b2e8e4536d7" providerId="ADAL" clId="{A1A61CB2-8414-42C0-ABE5-E66AA9D84759}" dt="2023-02-12T10:35:01.627" v="6915"/>
          <ac:spMkLst>
            <pc:docMk/>
            <pc:sldMk cId="3736536726" sldId="284"/>
            <ac:spMk id="10" creationId="{C65FE937-A90D-382B-50E9-7EB712F28F44}"/>
          </ac:spMkLst>
        </pc:spChg>
      </pc:sldChg>
      <pc:sldChg chg="modSp add del mod">
        <pc:chgData name="Adele Hudson" userId="baf746dd-f12d-4632-b935-0b2e8e4536d7" providerId="ADAL" clId="{A1A61CB2-8414-42C0-ABE5-E66AA9D84759}" dt="2023-02-14T10:13:21.938" v="8367" actId="2696"/>
        <pc:sldMkLst>
          <pc:docMk/>
          <pc:sldMk cId="154276153" sldId="285"/>
        </pc:sldMkLst>
        <pc:spChg chg="mod">
          <ac:chgData name="Adele Hudson" userId="baf746dd-f12d-4632-b935-0b2e8e4536d7" providerId="ADAL" clId="{A1A61CB2-8414-42C0-ABE5-E66AA9D84759}" dt="2023-02-12T10:35:53.054" v="6943" actId="20577"/>
          <ac:spMkLst>
            <pc:docMk/>
            <pc:sldMk cId="154276153" sldId="285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2T10:36:00.645" v="6945" actId="14100"/>
          <ac:spMkLst>
            <pc:docMk/>
            <pc:sldMk cId="154276153" sldId="285"/>
            <ac:spMk id="19" creationId="{27BADDFD-86C6-FAA8-B311-C6E2BFA1E74C}"/>
          </ac:spMkLst>
        </pc:spChg>
      </pc:sldChg>
      <pc:sldChg chg="add del">
        <pc:chgData name="Adele Hudson" userId="baf746dd-f12d-4632-b935-0b2e8e4536d7" providerId="ADAL" clId="{A1A61CB2-8414-42C0-ABE5-E66AA9D84759}" dt="2023-02-12T10:35:26.793" v="6917"/>
        <pc:sldMkLst>
          <pc:docMk/>
          <pc:sldMk cId="2936497098" sldId="285"/>
        </pc:sldMkLst>
      </pc:sldChg>
      <pc:sldChg chg="modSp add mod">
        <pc:chgData name="Adele Hudson" userId="baf746dd-f12d-4632-b935-0b2e8e4536d7" providerId="ADAL" clId="{A1A61CB2-8414-42C0-ABE5-E66AA9D84759}" dt="2023-02-14T10:16:54.966" v="8424" actId="123"/>
        <pc:sldMkLst>
          <pc:docMk/>
          <pc:sldMk cId="2465639381" sldId="286"/>
        </pc:sldMkLst>
        <pc:spChg chg="mod">
          <ac:chgData name="Adele Hudson" userId="baf746dd-f12d-4632-b935-0b2e8e4536d7" providerId="ADAL" clId="{A1A61CB2-8414-42C0-ABE5-E66AA9D84759}" dt="2023-02-14T10:16:54.966" v="8424" actId="123"/>
          <ac:spMkLst>
            <pc:docMk/>
            <pc:sldMk cId="2465639381" sldId="286"/>
            <ac:spMk id="8" creationId="{0AB7F606-3B6A-999A-BAA5-541B48EED371}"/>
          </ac:spMkLst>
        </pc:spChg>
        <pc:spChg chg="mod">
          <ac:chgData name="Adele Hudson" userId="baf746dd-f12d-4632-b935-0b2e8e4536d7" providerId="ADAL" clId="{A1A61CB2-8414-42C0-ABE5-E66AA9D84759}" dt="2023-02-14T09:28:28.647" v="7037"/>
          <ac:spMkLst>
            <pc:docMk/>
            <pc:sldMk cId="2465639381" sldId="286"/>
            <ac:spMk id="19" creationId="{27BADDFD-86C6-FAA8-B311-C6E2BFA1E74C}"/>
          </ac:spMkLst>
        </pc:spChg>
      </pc:sldChg>
      <pc:sldChg chg="modSp add del mod">
        <pc:chgData name="Adele Hudson" userId="baf746dd-f12d-4632-b935-0b2e8e4536d7" providerId="ADAL" clId="{A1A61CB2-8414-42C0-ABE5-E66AA9D84759}" dt="2023-02-14T09:27:53.584" v="7031"/>
        <pc:sldMkLst>
          <pc:docMk/>
          <pc:sldMk cId="2641254560" sldId="286"/>
        </pc:sldMkLst>
        <pc:spChg chg="mod">
          <ac:chgData name="Adele Hudson" userId="baf746dd-f12d-4632-b935-0b2e8e4536d7" providerId="ADAL" clId="{A1A61CB2-8414-42C0-ABE5-E66AA9D84759}" dt="2023-02-14T09:27:53.342" v="7030" actId="20577"/>
          <ac:spMkLst>
            <pc:docMk/>
            <pc:sldMk cId="2641254560" sldId="286"/>
            <ac:spMk id="19" creationId="{27BADDFD-86C6-FAA8-B311-C6E2BFA1E74C}"/>
          </ac:spMkLst>
        </pc:spChg>
      </pc:sldChg>
      <pc:sldChg chg="delSp modSp add mod setBg delDesignElem">
        <pc:chgData name="Adele Hudson" userId="baf746dd-f12d-4632-b935-0b2e8e4536d7" providerId="ADAL" clId="{A1A61CB2-8414-42C0-ABE5-E66AA9D84759}" dt="2023-02-14T10:14:39.601" v="8423" actId="20577"/>
        <pc:sldMkLst>
          <pc:docMk/>
          <pc:sldMk cId="213165265" sldId="287"/>
        </pc:sldMkLst>
        <pc:spChg chg="mod">
          <ac:chgData name="Adele Hudson" userId="baf746dd-f12d-4632-b935-0b2e8e4536d7" providerId="ADAL" clId="{A1A61CB2-8414-42C0-ABE5-E66AA9D84759}" dt="2023-02-14T10:14:39.601" v="8423" actId="20577"/>
          <ac:spMkLst>
            <pc:docMk/>
            <pc:sldMk cId="213165265" sldId="287"/>
            <ac:spMk id="5" creationId="{471D05A8-3CAA-DE7C-A0C3-2E11D95D8C68}"/>
          </ac:spMkLst>
        </pc:spChg>
        <pc:spChg chg="mod">
          <ac:chgData name="Adele Hudson" userId="baf746dd-f12d-4632-b935-0b2e8e4536d7" providerId="ADAL" clId="{A1A61CB2-8414-42C0-ABE5-E66AA9D84759}" dt="2023-02-14T10:13:56.528" v="8377" actId="1076"/>
          <ac:spMkLst>
            <pc:docMk/>
            <pc:sldMk cId="213165265" sldId="287"/>
            <ac:spMk id="7" creationId="{6602937C-029C-796B-BD63-62E0C3A97F7B}"/>
          </ac:spMkLst>
        </pc:spChg>
        <pc:spChg chg="del">
          <ac:chgData name="Adele Hudson" userId="baf746dd-f12d-4632-b935-0b2e8e4536d7" providerId="ADAL" clId="{A1A61CB2-8414-42C0-ABE5-E66AA9D84759}" dt="2023-02-14T10:13:34.823" v="8369"/>
          <ac:spMkLst>
            <pc:docMk/>
            <pc:sldMk cId="213165265" sldId="287"/>
            <ac:spMk id="19" creationId="{F5258B98-3BD5-0A20-B0E7-944EAEB2654A}"/>
          </ac:spMkLst>
        </pc:spChg>
        <pc:spChg chg="del">
          <ac:chgData name="Adele Hudson" userId="baf746dd-f12d-4632-b935-0b2e8e4536d7" providerId="ADAL" clId="{A1A61CB2-8414-42C0-ABE5-E66AA9D84759}" dt="2023-02-14T10:13:34.823" v="8369"/>
          <ac:spMkLst>
            <pc:docMk/>
            <pc:sldMk cId="213165265" sldId="287"/>
            <ac:spMk id="21" creationId="{48E9D7B4-B303-418D-82A2-7990FD75E6F5}"/>
          </ac:spMkLst>
        </pc:spChg>
        <pc:picChg chg="mod">
          <ac:chgData name="Adele Hudson" userId="baf746dd-f12d-4632-b935-0b2e8e4536d7" providerId="ADAL" clId="{A1A61CB2-8414-42C0-ABE5-E66AA9D84759}" dt="2023-02-14T10:13:39.614" v="8371" actId="1076"/>
          <ac:picMkLst>
            <pc:docMk/>
            <pc:sldMk cId="213165265" sldId="287"/>
            <ac:picMk id="96" creationId="{107412BE-5ED8-5038-F3F7-53907ADEC5B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20DB6-7AB5-490D-B405-0E293E92C19A}" type="datetimeFigureOut">
              <a:rPr lang="en-AU" smtClean="0"/>
              <a:t>14/02/2023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1B332-1C1D-4309-BF54-6FEF65334C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934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505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240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2494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8542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7158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3207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871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4990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6758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7488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6435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844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1851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0901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339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4017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4579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5134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21634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4772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SUJ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4998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ADH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1B332-1C1D-4309-BF54-6FEF65334C60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594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707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0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1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0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0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5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2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8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8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8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5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dhuna@aitkencollege.edu.au" TargetMode="External"/><Relationship Id="rId4" Type="http://schemas.openxmlformats.org/officeDocument/2006/relationships/hyperlink" Target="mailto:ahudson@aitkencollege.edu.a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ist.edu.au/educators/girls-in-stem/tools-to-support-girls-in-stem/seven-principles-for-a-gender-inclusive-learning-environmen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dhuna@aitkencollege.edu.au" TargetMode="External"/><Relationship Id="rId4" Type="http://schemas.openxmlformats.org/officeDocument/2006/relationships/hyperlink" Target="mailto:ahudson@aitkencollege.edu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1" descr="Abstract red geometric pattern">
            <a:extLst>
              <a:ext uri="{FF2B5EF4-FFF2-40B4-BE49-F238E27FC236}">
                <a16:creationId xmlns:a16="http://schemas.microsoft.com/office/drawing/2014/main" id="{107412BE-5ED8-5038-F3F7-53907ADEC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84" b="4247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D05A8-3CAA-DE7C-A0C3-2E11D95D8C68}"/>
              </a:ext>
            </a:extLst>
          </p:cNvPr>
          <p:cNvSpPr txBox="1"/>
          <p:nvPr/>
        </p:nvSpPr>
        <p:spPr>
          <a:xfrm>
            <a:off x="5295900" y="1116330"/>
            <a:ext cx="63150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3600" b="0" i="0" dirty="0">
                <a:solidFill>
                  <a:srgbClr val="041532"/>
                </a:solidFill>
                <a:effectLst/>
                <a:latin typeface="Avenir Next LT Pro" panose="020B0504020202020204" pitchFamily="34" charset="0"/>
              </a:rPr>
              <a:t>A practical report template for the analysis and evaluation of primary data</a:t>
            </a:r>
          </a:p>
          <a:p>
            <a:pPr algn="r"/>
            <a:endParaRPr lang="en-AU" sz="3600" b="0" i="0" dirty="0">
              <a:solidFill>
                <a:srgbClr val="041532"/>
              </a:solidFill>
              <a:effectLst/>
              <a:latin typeface="Avenir Next LT Pro" panose="020B0504020202020204" pitchFamily="34" charset="0"/>
            </a:endParaRPr>
          </a:p>
          <a:p>
            <a:pPr algn="r"/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Adele Hudson and </a:t>
            </a:r>
            <a:r>
              <a:rPr lang="en-AU" sz="2800" dirty="0" err="1">
                <a:solidFill>
                  <a:srgbClr val="041532"/>
                </a:solidFill>
                <a:latin typeface="Avenir Next LT Pro" panose="020B0504020202020204" pitchFamily="34" charset="0"/>
              </a:rPr>
              <a:t>Sumiran</a:t>
            </a:r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 </a:t>
            </a:r>
            <a:r>
              <a:rPr lang="en-AU" sz="2800" dirty="0" err="1">
                <a:solidFill>
                  <a:srgbClr val="041532"/>
                </a:solidFill>
                <a:latin typeface="Avenir Next LT Pro" panose="020B0504020202020204" pitchFamily="34" charset="0"/>
              </a:rPr>
              <a:t>Jyot</a:t>
            </a:r>
            <a:endParaRPr lang="en-AU" sz="2800" dirty="0">
              <a:solidFill>
                <a:srgbClr val="041532"/>
              </a:solidFill>
              <a:latin typeface="Avenir Next LT Pro" panose="020B0504020202020204" pitchFamily="34" charset="0"/>
            </a:endParaRPr>
          </a:p>
          <a:p>
            <a:pPr algn="r"/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Aitken College</a:t>
            </a:r>
            <a:endParaRPr lang="en-AU" sz="3600" dirty="0">
              <a:latin typeface="Avenir Next LT Pro" panose="020B05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4788881" y="5082773"/>
            <a:ext cx="7043362" cy="16344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43252D"/>
                </a:solidFill>
              </a:rPr>
              <a:t>STAV VCE Conference, 15 February 2023, University of Melbourne</a:t>
            </a:r>
          </a:p>
          <a:p>
            <a:endParaRPr lang="en-AU">
              <a:solidFill>
                <a:srgbClr val="43252D"/>
              </a:solidFill>
            </a:endParaRPr>
          </a:p>
          <a:p>
            <a:r>
              <a:rPr lang="en-US">
                <a:solidFill>
                  <a:srgbClr val="43252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ahudson@aitkencollege.edu.au</a:t>
            </a:r>
            <a:r>
              <a:rPr lang="en-US">
                <a:solidFill>
                  <a:srgbClr val="43252D"/>
                </a:solidFill>
              </a:rPr>
              <a:t>            </a:t>
            </a:r>
            <a:r>
              <a:rPr lang="en-US">
                <a:solidFill>
                  <a:srgbClr val="43252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sjyot@aitkencollege.edu.au</a:t>
            </a:r>
            <a:r>
              <a:rPr lang="en-US">
                <a:solidFill>
                  <a:srgbClr val="43252D"/>
                </a:solidFill>
              </a:rPr>
              <a:t> </a:t>
            </a:r>
          </a:p>
          <a:p>
            <a:r>
              <a:rPr lang="en-US">
                <a:solidFill>
                  <a:srgbClr val="43252D"/>
                </a:solidFill>
              </a:rPr>
              <a:t>Resources – www.mychemhub.com</a:t>
            </a:r>
            <a:endParaRPr lang="en-AU">
              <a:solidFill>
                <a:srgbClr val="43252D"/>
              </a:solidFill>
            </a:endParaRPr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491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07068" cy="6830801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2683013" y="1974455"/>
            <a:ext cx="8553453" cy="4002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AU" sz="2800">
                <a:latin typeface="Avenir Next LT Pro" panose="020B0504020202020204" pitchFamily="34" charset="0"/>
              </a:rPr>
              <a:t>Design of projects is based on </a:t>
            </a:r>
            <a:r>
              <a:rPr lang="en-AU" sz="2800">
                <a:latin typeface="Avenir Next LT Pro" panose="020B0504020202020204" pitchFamily="34" charset="0"/>
                <a:hlinkClick r:id="rId3"/>
              </a:rPr>
              <a:t>7 principles of GIST</a:t>
            </a:r>
            <a:endParaRPr lang="en-AU" sz="2800">
              <a:latin typeface="Avenir Next LT Pro" panose="020B0504020202020204" pitchFamily="34" charset="0"/>
            </a:endParaRPr>
          </a:p>
          <a:p>
            <a:endParaRPr lang="en-AU" sz="2800">
              <a:latin typeface="Avenir Next LT Pro" panose="020B0504020202020204" pitchFamily="34" charset="0"/>
            </a:endParaRPr>
          </a:p>
          <a:p>
            <a:r>
              <a:rPr lang="en-AU" sz="2800" b="1">
                <a:latin typeface="Avenir Next LT Pro" panose="020B0504020202020204" pitchFamily="34" charset="0"/>
              </a:rPr>
              <a:t>Focus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hands-on learning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context-based learning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problem solving tasks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collaborative learning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8257054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cap="all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Principles behind curriculum design</a:t>
            </a:r>
          </a:p>
        </p:txBody>
      </p:sp>
    </p:spTree>
    <p:extLst>
      <p:ext uri="{BB962C8B-B14F-4D97-AF65-F5344CB8AC3E}">
        <p14:creationId xmlns:p14="http://schemas.microsoft.com/office/powerpoint/2010/main" val="355269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07068" cy="6830801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2683013" y="1592494"/>
            <a:ext cx="8947333" cy="4384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AU" sz="2800" b="1">
                <a:latin typeface="Avenir Next LT Pro" panose="020B0504020202020204" pitchFamily="34" charset="0"/>
              </a:rPr>
              <a:t>For students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Stronger connection to subject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Stronger connections within class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Stronger connections to content</a:t>
            </a:r>
          </a:p>
          <a:p>
            <a:endParaRPr lang="en-AU" sz="2800">
              <a:latin typeface="Avenir Next LT Pro" panose="020B0504020202020204" pitchFamily="34" charset="0"/>
            </a:endParaRPr>
          </a:p>
          <a:p>
            <a:r>
              <a:rPr lang="en-AU" sz="2800" b="1">
                <a:latin typeface="Avenir Next LT Pro" panose="020B0504020202020204" pitchFamily="34" charset="0"/>
              </a:rPr>
              <a:t>For teachers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Efficient way to develop new SACs by use new context with same measurement techniques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>
                <a:latin typeface="Avenir Next LT Pro" panose="020B0504020202020204" pitchFamily="34" charset="0"/>
              </a:rPr>
              <a:t>Unique contexts decrease potential for plagiarism</a:t>
            </a:r>
          </a:p>
          <a:p>
            <a:endParaRPr lang="en-AU" sz="2800">
              <a:latin typeface="Avenir Next LT Pro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8257054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cap="all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BENEFITS OF Context- BASED learning</a:t>
            </a:r>
          </a:p>
        </p:txBody>
      </p:sp>
    </p:spTree>
    <p:extLst>
      <p:ext uri="{BB962C8B-B14F-4D97-AF65-F5344CB8AC3E}">
        <p14:creationId xmlns:p14="http://schemas.microsoft.com/office/powerpoint/2010/main" val="309376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2688615" y="1500028"/>
            <a:ext cx="8681663" cy="5054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000">
                <a:latin typeface="Avenir Next LT Pro" panose="020B0504020202020204" pitchFamily="34" charset="0"/>
              </a:rPr>
              <a:t>Students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work collaboratively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are scaffolded in design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experience familiar structure across Unit 1&amp; 2 and Unit 3&amp;4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further develop experimental skills in volumetric analysis (11 &amp; 12), and </a:t>
            </a:r>
            <a:r>
              <a:rPr lang="en-US" sz="3000" err="1">
                <a:latin typeface="Avenir Next LT Pro" panose="020B0504020202020204" pitchFamily="34" charset="0"/>
              </a:rPr>
              <a:t>colourimetry</a:t>
            </a:r>
            <a:r>
              <a:rPr lang="en-US" sz="3000">
                <a:latin typeface="Avenir Next LT Pro" panose="020B0504020202020204" pitchFamily="34" charset="0"/>
              </a:rPr>
              <a:t> (11)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apply understanding of calculations in stoichiometry and concentrations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latin typeface="Avenir Next LT Pro" panose="020B0504020202020204" pitchFamily="34" charset="0"/>
              </a:rPr>
              <a:t>focus on error analysis; prepares students for Q8, VCAA VCE Chem exam</a:t>
            </a: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6201366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TASK OBJECTIVES</a:t>
            </a:r>
            <a:endParaRPr lang="en-US" sz="2800" b="1" kern="1200" cap="all" baseline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264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07068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2683013" y="1733305"/>
            <a:ext cx="8373257" cy="45739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</a:rPr>
              <a:t>Students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work collaboratively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are scaffolded in design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further develop skills in volumetric analysis (11 &amp; 12), and </a:t>
            </a:r>
            <a:r>
              <a:rPr lang="en-US" sz="2800" err="1">
                <a:latin typeface="Avenir Next LT Pro" panose="020B0504020202020204" pitchFamily="34" charset="0"/>
              </a:rPr>
              <a:t>colourimetry</a:t>
            </a:r>
            <a:r>
              <a:rPr lang="en-US" sz="2800">
                <a:latin typeface="Avenir Next LT Pro" panose="020B0504020202020204" pitchFamily="34" charset="0"/>
              </a:rPr>
              <a:t> (11)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apply understanding of calculations in stoichiometry and concentrations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focus on error analysis; prepares students for Q8, VCAA VCE Chem exam</a:t>
            </a:r>
          </a:p>
          <a:p>
            <a:pPr>
              <a:lnSpc>
                <a:spcPct val="120000"/>
              </a:lnSpc>
            </a:pPr>
            <a:endParaRPr lang="en-US" sz="1400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6201366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TASK OBJECTIVES</a:t>
            </a:r>
            <a:endParaRPr lang="en-US" sz="2800" b="1" kern="1200" cap="all" baseline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A1993C-0CAE-6EA9-25E9-8113C7C22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45" y="4337495"/>
            <a:ext cx="11071338" cy="180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5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0" y="-13599"/>
            <a:ext cx="12207068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410715" y="653455"/>
            <a:ext cx="6201366" cy="671912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TASK OVERVIEW</a:t>
            </a:r>
            <a:endParaRPr lang="en-US" sz="2800" b="1" kern="1200" cap="all" baseline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46588CF-BA29-0A7A-9542-A10DFC0EE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473795"/>
              </p:ext>
            </p:extLst>
          </p:nvPr>
        </p:nvGraphicFramePr>
        <p:xfrm>
          <a:off x="1263722" y="1542247"/>
          <a:ext cx="10509640" cy="4940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641">
                  <a:extLst>
                    <a:ext uri="{9D8B030D-6E8A-4147-A177-3AD203B41FA5}">
                      <a16:colId xmlns:a16="http://schemas.microsoft.com/office/drawing/2014/main" val="759527186"/>
                    </a:ext>
                  </a:extLst>
                </a:gridCol>
                <a:gridCol w="4397276">
                  <a:extLst>
                    <a:ext uri="{9D8B030D-6E8A-4147-A177-3AD203B41FA5}">
                      <a16:colId xmlns:a16="http://schemas.microsoft.com/office/drawing/2014/main" val="373256655"/>
                    </a:ext>
                  </a:extLst>
                </a:gridCol>
                <a:gridCol w="4674723">
                  <a:extLst>
                    <a:ext uri="{9D8B030D-6E8A-4147-A177-3AD203B41FA5}">
                      <a16:colId xmlns:a16="http://schemas.microsoft.com/office/drawing/2014/main" val="1035455026"/>
                    </a:ext>
                  </a:extLst>
                </a:gridCol>
              </a:tblGrid>
              <a:tr h="408003">
                <a:tc>
                  <a:txBody>
                    <a:bodyPr/>
                    <a:lstStyle/>
                    <a:p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Unit 2 AOS2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Unit 4 AOS1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89594"/>
                  </a:ext>
                </a:extLst>
              </a:tr>
              <a:tr h="408003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1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Planning and design 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Avenir Next LT Pro" panose="020B0504020202020204" pitchFamily="34" charset="0"/>
                        </a:rPr>
                        <a:t>Planning and design 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28483"/>
                  </a:ext>
                </a:extLst>
              </a:tr>
              <a:tr h="704224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2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Make citric acid biosorbent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Set up treatment of beverages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960579"/>
                  </a:ext>
                </a:extLst>
              </a:tr>
              <a:tr h="1006034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3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Add biosorbent to wastewater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Volumetric analysis of vitamin C on control &amp; treated samples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20732"/>
                  </a:ext>
                </a:extLst>
              </a:tr>
              <a:tr h="704224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4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Volumetric analysis of citric acid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Complete calculations, write observations and error analysis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95224"/>
                  </a:ext>
                </a:extLst>
              </a:tr>
              <a:tr h="704224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5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Avenir Next LT Pro" panose="020B0504020202020204" pitchFamily="34" charset="0"/>
                        </a:rPr>
                        <a:t>Experiment: Analyse control and treated copper wastewater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Complete analysis and evaluation under test conditions in 50 min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214444"/>
                  </a:ext>
                </a:extLst>
              </a:tr>
              <a:tr h="1006034">
                <a:tc>
                  <a:txBody>
                    <a:bodyPr/>
                    <a:lstStyle/>
                    <a:p>
                      <a:r>
                        <a:rPr lang="en-US" sz="2000">
                          <a:latin typeface="Avenir Next LT Pro" panose="020B0504020202020204" pitchFamily="34" charset="0"/>
                        </a:rPr>
                        <a:t>Lesson 6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Avenir Next LT Pro" panose="020B0504020202020204" pitchFamily="34" charset="0"/>
                        </a:rPr>
                        <a:t>Complete analysis and evaluation under test conditions in 50 min</a:t>
                      </a:r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85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71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5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2CDF0C61-A351-D05C-F176-27C8D1A38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224" y="13599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40871FA3-285E-2629-3D7E-E2A7A9289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8796" y="2521332"/>
            <a:ext cx="6110048" cy="4339757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92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13912" cy="6830801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9376937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cap="all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ASSESSMENT </a:t>
            </a:r>
            <a:r>
              <a:rPr lang="en-US" sz="2800" b="1" kern="1200" cap="all" err="1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RUbRIC</a:t>
            </a:r>
            <a:endParaRPr lang="en-US" sz="2800" b="1" cap="all">
              <a:latin typeface="Avenir Next LT Pro" panose="020B0504020202020204" pitchFamily="34" charset="0"/>
              <a:ea typeface="+mj-ea"/>
              <a:cs typeface="+mj-cs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  <a:ea typeface="+mj-ea"/>
                <a:cs typeface="+mj-cs"/>
              </a:rPr>
              <a:t>Unit 1&amp;2 and Unit 3&amp;4</a:t>
            </a:r>
            <a:endParaRPr lang="en-US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19964E2-9CBE-C9BF-4E32-FC08D7EA5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530" y="1972259"/>
            <a:ext cx="7328259" cy="433702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25C549D-0E41-518E-7BFB-0123BFC36464}"/>
              </a:ext>
            </a:extLst>
          </p:cNvPr>
          <p:cNvSpPr txBox="1"/>
          <p:nvPr/>
        </p:nvSpPr>
        <p:spPr>
          <a:xfrm>
            <a:off x="2249306" y="6348835"/>
            <a:ext cx="530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Note: Rubric will be updated to 40 marks in 2024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5021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36980" y="27140"/>
            <a:ext cx="12213912" cy="6830801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9376937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cap="all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ASSESSMENT </a:t>
            </a:r>
            <a:r>
              <a:rPr lang="en-US" sz="2800" b="1" kern="1200" cap="all" err="1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RUbRIC</a:t>
            </a:r>
            <a:endParaRPr lang="en-US" sz="2800" b="1" cap="all">
              <a:latin typeface="Avenir Next LT Pro" panose="020B0504020202020204" pitchFamily="34" charset="0"/>
              <a:ea typeface="+mj-ea"/>
              <a:cs typeface="+mj-cs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  <a:ea typeface="+mj-ea"/>
                <a:cs typeface="+mj-cs"/>
              </a:rPr>
              <a:t>Unit 1&amp;2 and Unit 3&amp;4</a:t>
            </a:r>
            <a:endParaRPr lang="en-US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19964E2-9CBE-C9BF-4E32-FC08D7EA5E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2257530" y="1972259"/>
            <a:ext cx="8047435" cy="4762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64A48A-D4A1-8F8C-74F2-CC31C1EAC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535" y="360601"/>
            <a:ext cx="3215252" cy="626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B6580D-5193-CE42-7D38-1F95175372F3}"/>
              </a:ext>
            </a:extLst>
          </p:cNvPr>
          <p:cNvSpPr txBox="1"/>
          <p:nvPr/>
        </p:nvSpPr>
        <p:spPr>
          <a:xfrm>
            <a:off x="943404" y="2392507"/>
            <a:ext cx="5827266" cy="3309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</a:rPr>
              <a:t>Error analysis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Avenir Next LT Pro" panose="020B0504020202020204" pitchFamily="34" charset="0"/>
              </a:rPr>
              <a:t>Categorises</a:t>
            </a:r>
            <a:r>
              <a:rPr lang="en-US" sz="2800">
                <a:latin typeface="Avenir Next LT Pro" panose="020B0504020202020204" pitchFamily="34" charset="0"/>
              </a:rPr>
              <a:t> errors as random or systematic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Students estimate relative importance of errors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Estimates the effect on data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800">
              <a:latin typeface="Avenir Next LT Pro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14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835B02-C1BD-32DE-916C-45D35810E618}"/>
              </a:ext>
            </a:extLst>
          </p:cNvPr>
          <p:cNvSpPr/>
          <p:nvPr/>
        </p:nvSpPr>
        <p:spPr>
          <a:xfrm>
            <a:off x="7007535" y="309158"/>
            <a:ext cx="1684402" cy="3892972"/>
          </a:xfrm>
          <a:prstGeom prst="round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42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07068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6201366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TEMPLATE</a:t>
            </a:r>
            <a:endParaRPr lang="en-US" sz="2800" b="1" kern="1200" cap="all" baseline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1849C-F204-CA89-BC54-BEBC385DD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845" y="1730826"/>
            <a:ext cx="7541748" cy="35490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BBA186-EC25-1DA4-6A92-01CEE40B27D7}"/>
              </a:ext>
            </a:extLst>
          </p:cNvPr>
          <p:cNvSpPr txBox="1"/>
          <p:nvPr/>
        </p:nvSpPr>
        <p:spPr>
          <a:xfrm>
            <a:off x="709683" y="2525696"/>
            <a:ext cx="3574641" cy="2610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</a:rPr>
              <a:t>Three sections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Identify and explain key finding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Error analysis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Conclusion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800">
              <a:latin typeface="Avenir Next LT Pro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98891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13599"/>
            <a:ext cx="12207068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4" y="550713"/>
            <a:ext cx="6201366" cy="130468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TEMPLATE</a:t>
            </a:r>
            <a:endParaRPr lang="en-US" sz="2800" b="1" kern="1200" cap="all" baseline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BBA186-EC25-1DA4-6A92-01CEE40B27D7}"/>
              </a:ext>
            </a:extLst>
          </p:cNvPr>
          <p:cNvSpPr txBox="1"/>
          <p:nvPr/>
        </p:nvSpPr>
        <p:spPr>
          <a:xfrm>
            <a:off x="709683" y="2525696"/>
            <a:ext cx="3574641" cy="2610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800">
                <a:latin typeface="Avenir Next LT Pro" panose="020B0504020202020204" pitchFamily="34" charset="0"/>
              </a:rPr>
              <a:t>Three sections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Identify and explain key finding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Error analysis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Conclusion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800">
              <a:latin typeface="Avenir Next LT Pro" panose="020B05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1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A85ADB-4CE4-0966-174B-904D1C24E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488" y="1688456"/>
            <a:ext cx="9009122" cy="20424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59B97C-3326-157B-1811-E72957D9A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634" y="4082862"/>
            <a:ext cx="7299446" cy="16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84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1428109" y="2384211"/>
            <a:ext cx="10274156" cy="39230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300" b="1">
                <a:latin typeface="Avenir Next LT Pro" panose="020B0504020202020204" pitchFamily="34" charset="0"/>
              </a:rPr>
              <a:t>Context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400">
                <a:latin typeface="Avenir Next LT Pro" panose="020B0504020202020204" pitchFamily="34" charset="0"/>
              </a:rPr>
              <a:t>Heavy metal pollution of waterways is a concern in that it has detrimental effects on the natural environment and human health. Copper is a heavy metal which is used extensively in manufacturing and agriculture and has a range of entry points to the water cycle, such as storm water runoff from roads or mining sites or waste streams from mining or manufacturing.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5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Citric acid is used as a natural chelating agent for the binding of metals in soil remediation and has been shown to accumulate high levels of copper (</a:t>
            </a:r>
            <a:r>
              <a:rPr lang="en-US" sz="2500" err="1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Shinta</a:t>
            </a:r>
            <a:r>
              <a:rPr lang="en-US" sz="25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2021). </a:t>
            </a:r>
            <a:r>
              <a:rPr lang="en-AU" sz="250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this assessment task you will investigate how to make a biosorbent using natural substrates and citric acid for removal of copper from wastewater streams.</a:t>
            </a:r>
            <a:endParaRPr lang="en-US" sz="250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641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418639" y="2223601"/>
            <a:ext cx="10274156" cy="4203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000" b="1">
                <a:latin typeface="Avenir Next LT Pro" panose="020B0504020202020204" pitchFamily="34" charset="0"/>
              </a:rPr>
              <a:t>Task outline</a:t>
            </a: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96EEC6-39C4-2709-DB9E-F3043096E42E}"/>
              </a:ext>
            </a:extLst>
          </p:cNvPr>
          <p:cNvSpPr txBox="1"/>
          <p:nvPr/>
        </p:nvSpPr>
        <p:spPr>
          <a:xfrm>
            <a:off x="395386" y="2910115"/>
            <a:ext cx="5254977" cy="17046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Work in a group of four to plan an investigation into the use of citric acid biosorbents for the removal of the heavy metal, copper from industrial wastewater.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88554D-DF93-3C3B-C974-11029EC89B37}"/>
              </a:ext>
            </a:extLst>
          </p:cNvPr>
          <p:cNvSpPr txBox="1"/>
          <p:nvPr/>
        </p:nvSpPr>
        <p:spPr>
          <a:xfrm>
            <a:off x="6310984" y="2941734"/>
            <a:ext cx="5205322" cy="178978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Use volumetric analysis to measure the concentration of the citric acid before and after binding with the biosorbent.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000">
              <a:latin typeface="Avenir Next LT Pro" panose="020B05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09664-4B96-CB86-711F-06B63615C221}"/>
              </a:ext>
            </a:extLst>
          </p:cNvPr>
          <p:cNvSpPr txBox="1"/>
          <p:nvPr/>
        </p:nvSpPr>
        <p:spPr>
          <a:xfrm>
            <a:off x="6310985" y="4844319"/>
            <a:ext cx="5205322" cy="17046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Treat a copper contaminated wastewater sample with the citric biosorbent and the amount remaining will be measured using colourimetry.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0A26C-EC61-6573-45F3-4DBAAA451D94}"/>
              </a:ext>
            </a:extLst>
          </p:cNvPr>
          <p:cNvSpPr txBox="1"/>
          <p:nvPr/>
        </p:nvSpPr>
        <p:spPr>
          <a:xfrm>
            <a:off x="395386" y="4858533"/>
            <a:ext cx="5254975" cy="17046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Individually complete the logbook during class time. The analysis and evaluation of your results will be completed individually in 50 minutes under test conditions</a:t>
            </a:r>
          </a:p>
        </p:txBody>
      </p:sp>
    </p:spTree>
    <p:extLst>
      <p:ext uri="{BB962C8B-B14F-4D97-AF65-F5344CB8AC3E}">
        <p14:creationId xmlns:p14="http://schemas.microsoft.com/office/powerpoint/2010/main" val="33912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1428109" y="2384210"/>
            <a:ext cx="10274156" cy="4203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800" b="1">
                <a:latin typeface="Avenir Next LT Pro" panose="020B0504020202020204" pitchFamily="34" charset="0"/>
              </a:rPr>
              <a:t>Planning and design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400">
                <a:latin typeface="Avenir Next LT Pro" panose="020B0504020202020204" pitchFamily="34" charset="0"/>
              </a:rPr>
              <a:t>Complete the aim, variables and hypotheses in your logbook. You will need to determine as a team;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whether you will select straw, wheat bran or coir as substrate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the most effective process to bind the citric acid to the substrate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how to use biosorbent to remove copper sulphate from wastewater.</a:t>
            </a: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105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1428109" y="2384210"/>
            <a:ext cx="10274156" cy="4203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800" b="1">
                <a:latin typeface="Avenir Next LT Pro" panose="020B0504020202020204" pitchFamily="34" charset="0"/>
              </a:rPr>
              <a:t>Planning and design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400">
                <a:latin typeface="Avenir Next LT Pro" panose="020B0504020202020204" pitchFamily="34" charset="0"/>
              </a:rPr>
              <a:t>Complete the aim, variables and hypotheses in your logbook. You will need to determine as a team;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whether you will select straw, wheat bran or coir as substrate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the most effective process to bind the citric acid to the substrate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>
                <a:latin typeface="Avenir Next LT Pro" panose="020B0504020202020204" pitchFamily="34" charset="0"/>
              </a:rPr>
              <a:t>how to use biosorbent to remove copper sulphate from wastewater.</a:t>
            </a: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7E02F-1F43-150E-9FF5-692D1D48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989" y="1578301"/>
            <a:ext cx="7624143" cy="3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70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623299" y="2384210"/>
            <a:ext cx="11078966" cy="4203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4500" b="1">
                <a:latin typeface="Avenir Next LT Pro" panose="020B0504020202020204" pitchFamily="34" charset="0"/>
              </a:rPr>
              <a:t>Tasks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4500" b="1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FEDE1F-EE00-9D56-20E2-C1325BBE8CDD}"/>
              </a:ext>
            </a:extLst>
          </p:cNvPr>
          <p:cNvSpPr txBox="1"/>
          <p:nvPr/>
        </p:nvSpPr>
        <p:spPr>
          <a:xfrm>
            <a:off x="4958327" y="2307628"/>
            <a:ext cx="6610373" cy="102155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AU" sz="1800">
                <a:latin typeface="Avenir Next LT Pro" panose="020B0504020202020204" pitchFamily="34" charset="0"/>
              </a:rPr>
              <a:t>Write the procedure to make 1000 mL of 3.0 % m/v citric acid solution, with 500 mL for treatment and control. Insert details into Risk Assess.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FB3BF-C67E-FE77-39F5-27B7B9A02050}"/>
              </a:ext>
            </a:extLst>
          </p:cNvPr>
          <p:cNvSpPr txBox="1"/>
          <p:nvPr/>
        </p:nvSpPr>
        <p:spPr>
          <a:xfrm>
            <a:off x="4958327" y="3528781"/>
            <a:ext cx="6610373" cy="117670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1800">
                <a:latin typeface="Avenir Next LT Pro" panose="020B0504020202020204" pitchFamily="34" charset="0"/>
              </a:rPr>
              <a:t>Write the procedure for binding citric acid to the substrate and treating the simulated wastewater with the biosorbent. Insert details into Risk Assess.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7EC65-C303-2A1A-6EF9-197D03549024}"/>
              </a:ext>
            </a:extLst>
          </p:cNvPr>
          <p:cNvSpPr txBox="1"/>
          <p:nvPr/>
        </p:nvSpPr>
        <p:spPr>
          <a:xfrm>
            <a:off x="489735" y="3477456"/>
            <a:ext cx="4297249" cy="264774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1800">
                <a:latin typeface="Avenir Next LT Pro" panose="020B0504020202020204" pitchFamily="34" charset="0"/>
              </a:rPr>
              <a:t>Update the procedure for volumetric analysis of citric acid. Write a procedure for adding the biosorbent to the copper sulphate wastewater sample. Insert details into Risk Assess. Design the results table for the volumetric analysis.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2EA91A-E6EF-1697-7FCB-327C29595C5A}"/>
              </a:ext>
            </a:extLst>
          </p:cNvPr>
          <p:cNvSpPr txBox="1"/>
          <p:nvPr/>
        </p:nvSpPr>
        <p:spPr>
          <a:xfrm>
            <a:off x="4958329" y="4895751"/>
            <a:ext cx="6610372" cy="117670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1800">
                <a:latin typeface="Avenir Next LT Pro" panose="020B0504020202020204" pitchFamily="34" charset="0"/>
              </a:rPr>
              <a:t>Update the procedure for the measurement of copper sulphate by colourimetry. Insert details into Risk Assess. Design the results table for the </a:t>
            </a:r>
            <a:r>
              <a:rPr lang="en-AU" sz="1800" err="1">
                <a:latin typeface="Avenir Next LT Pro" panose="020B0504020202020204" pitchFamily="34" charset="0"/>
              </a:rPr>
              <a:t>colourimetric</a:t>
            </a:r>
            <a:r>
              <a:rPr lang="en-AU" sz="1800">
                <a:latin typeface="Avenir Next LT Pro" panose="020B0504020202020204" pitchFamily="34" charset="0"/>
              </a:rPr>
              <a:t> analysis.</a:t>
            </a:r>
          </a:p>
        </p:txBody>
      </p:sp>
    </p:spTree>
    <p:extLst>
      <p:ext uri="{BB962C8B-B14F-4D97-AF65-F5344CB8AC3E}">
        <p14:creationId xmlns:p14="http://schemas.microsoft.com/office/powerpoint/2010/main" val="3627625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554388" y="2189002"/>
            <a:ext cx="11209105" cy="363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600" b="1">
                <a:latin typeface="Avenir Next LT Pro" panose="020B0504020202020204" pitchFamily="34" charset="0"/>
              </a:rPr>
              <a:t>Conducting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90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0D2A2-9358-FC77-D948-74445B7CBE2E}"/>
              </a:ext>
            </a:extLst>
          </p:cNvPr>
          <p:cNvSpPr txBox="1"/>
          <p:nvPr/>
        </p:nvSpPr>
        <p:spPr>
          <a:xfrm>
            <a:off x="489735" y="3023206"/>
            <a:ext cx="4948302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2 Preparation of biosorbent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24 -60 hours drying time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200">
              <a:latin typeface="Avenir Next LT Pro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6D7AA-3FF2-28AC-8BFA-2A0939A3B43E}"/>
              </a:ext>
            </a:extLst>
          </p:cNvPr>
          <p:cNvSpPr txBox="1"/>
          <p:nvPr/>
        </p:nvSpPr>
        <p:spPr>
          <a:xfrm>
            <a:off x="5712431" y="3023206"/>
            <a:ext cx="6227167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3 Volumetric analysis of citric acid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treated sample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40B7E-079E-B0CB-8530-9743411723F8}"/>
              </a:ext>
            </a:extLst>
          </p:cNvPr>
          <p:cNvSpPr txBox="1"/>
          <p:nvPr/>
        </p:nvSpPr>
        <p:spPr>
          <a:xfrm>
            <a:off x="1982913" y="4870920"/>
            <a:ext cx="7849456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4 </a:t>
            </a:r>
            <a:r>
              <a:rPr lang="en-AU" sz="2200" err="1">
                <a:latin typeface="Avenir Next LT Pro" panose="020B0504020202020204" pitchFamily="34" charset="0"/>
              </a:rPr>
              <a:t>Colourimetric</a:t>
            </a:r>
            <a:r>
              <a:rPr lang="en-AU" sz="2200">
                <a:latin typeface="Avenir Next LT Pro" panose="020B0504020202020204" pitchFamily="34" charset="0"/>
              </a:rPr>
              <a:t> analysis of copper sulphate 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treated sample</a:t>
            </a:r>
          </a:p>
        </p:txBody>
      </p:sp>
    </p:spTree>
    <p:extLst>
      <p:ext uri="{BB962C8B-B14F-4D97-AF65-F5344CB8AC3E}">
        <p14:creationId xmlns:p14="http://schemas.microsoft.com/office/powerpoint/2010/main" val="81344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537624" y="2171639"/>
            <a:ext cx="11209105" cy="363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600" b="1">
                <a:latin typeface="Avenir Next LT Pro" panose="020B0504020202020204" pitchFamily="34" charset="0"/>
              </a:rPr>
              <a:t>Conducting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90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2 AOS2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The production of citric acid biosorbents for removal of heavy metals</a:t>
            </a:r>
            <a:endParaRPr lang="en-US" sz="2400" kern="120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0D2A2-9358-FC77-D948-74445B7CBE2E}"/>
              </a:ext>
            </a:extLst>
          </p:cNvPr>
          <p:cNvSpPr txBox="1"/>
          <p:nvPr/>
        </p:nvSpPr>
        <p:spPr>
          <a:xfrm>
            <a:off x="489735" y="3023206"/>
            <a:ext cx="4948302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2 Preparation of biosorbent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24 -60 hours drying time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200">
              <a:latin typeface="Avenir Next LT Pro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6D7AA-3FF2-28AC-8BFA-2A0939A3B43E}"/>
              </a:ext>
            </a:extLst>
          </p:cNvPr>
          <p:cNvSpPr txBox="1"/>
          <p:nvPr/>
        </p:nvSpPr>
        <p:spPr>
          <a:xfrm>
            <a:off x="5712431" y="3023206"/>
            <a:ext cx="6227167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3 Volumetric analysis of citric acid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treated sample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40B7E-079E-B0CB-8530-9743411723F8}"/>
              </a:ext>
            </a:extLst>
          </p:cNvPr>
          <p:cNvSpPr txBox="1"/>
          <p:nvPr/>
        </p:nvSpPr>
        <p:spPr>
          <a:xfrm>
            <a:off x="1982913" y="4870920"/>
            <a:ext cx="7849456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4 </a:t>
            </a:r>
            <a:r>
              <a:rPr lang="en-AU" sz="2200" err="1">
                <a:latin typeface="Avenir Next LT Pro" panose="020B0504020202020204" pitchFamily="34" charset="0"/>
              </a:rPr>
              <a:t>Colourimetric</a:t>
            </a:r>
            <a:r>
              <a:rPr lang="en-AU" sz="2200">
                <a:latin typeface="Avenir Next LT Pro" panose="020B0504020202020204" pitchFamily="34" charset="0"/>
              </a:rPr>
              <a:t> analysis of copper sulphate 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Two students measure treated sample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6D1F0-9F3B-0D95-FFBB-F145B7FB570D}"/>
              </a:ext>
            </a:extLst>
          </p:cNvPr>
          <p:cNvSpPr txBox="1"/>
          <p:nvPr/>
        </p:nvSpPr>
        <p:spPr>
          <a:xfrm>
            <a:off x="4964067" y="1933456"/>
            <a:ext cx="5520504" cy="3915966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sx="105000" sy="105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2800">
              <a:latin typeface="Avenir Next LT Pro" panose="020B0504020202020204" pitchFamily="34" charset="0"/>
            </a:endParaRPr>
          </a:p>
          <a:p>
            <a:pPr algn="ctr"/>
            <a:endParaRPr lang="en-US" sz="2800">
              <a:latin typeface="Avenir Next LT Pro" panose="020B0504020202020204" pitchFamily="34" charset="0"/>
            </a:endParaRPr>
          </a:p>
          <a:p>
            <a:pPr algn="ctr"/>
            <a:r>
              <a:rPr lang="en-US" sz="2800">
                <a:latin typeface="Avenir Next LT Pro" panose="020B0504020202020204" pitchFamily="34" charset="0"/>
              </a:rPr>
              <a:t>Procedures and laboratory technician notes are included in booklet</a:t>
            </a:r>
          </a:p>
          <a:p>
            <a:endParaRPr lang="en-US" sz="2800">
              <a:latin typeface="Avenir Next LT Pro" panose="020B0504020202020204" pitchFamily="34" charset="0"/>
            </a:endParaRPr>
          </a:p>
          <a:p>
            <a:endParaRPr lang="en-US" sz="2800">
              <a:latin typeface="Avenir Next LT Pro" panose="020B0504020202020204" pitchFamily="34" charset="0"/>
            </a:endParaRPr>
          </a:p>
          <a:p>
            <a:endParaRPr lang="en-AU" sz="280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6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1428109" y="2384211"/>
            <a:ext cx="10274156" cy="3923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300" b="1" dirty="0">
                <a:latin typeface="Avenir Next LT Pro" panose="020B0504020202020204" pitchFamily="34" charset="0"/>
              </a:rPr>
              <a:t>Context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latin typeface="Avenir Next LT Pro" panose="020B0504020202020204" pitchFamily="34" charset="0"/>
              </a:rPr>
              <a:t>Vitamin C is an important micronutrient for bone healing, production of collagen and helping our body absorb iron. Although reasonably stable in solid form, vitamin C readily degrades in aqueous solutions. This poses a challenge for beverage manufacturers to maintain the vitamin C concentration between production and consumption. In this investigation you will investigate the effect of factors related to transportation on the vitamin C concentration in beverages.</a:t>
            </a:r>
            <a:endParaRPr lang="en-US" sz="2500" dirty="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dirty="0">
                <a:latin typeface="Avenir Next LT Pro" panose="020B0504020202020204" pitchFamily="34" charset="0"/>
                <a:ea typeface="+mj-ea"/>
                <a:cs typeface="+mj-cs"/>
              </a:rPr>
              <a:t>Unit 4 AOS1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dirty="0">
                <a:latin typeface="Avenir Next LT Pro" panose="020B0504020202020204" pitchFamily="34" charset="0"/>
                <a:ea typeface="+mj-ea"/>
                <a:cs typeface="+mj-cs"/>
              </a:rPr>
              <a:t>Effect of transportation conditions on the vitamin C content in beverages</a:t>
            </a:r>
            <a:endParaRPr lang="en-AU" sz="2400" kern="1200" dirty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6563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418639" y="2223601"/>
            <a:ext cx="10274156" cy="4203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000" b="1">
                <a:latin typeface="Avenir Next LT Pro" panose="020B0504020202020204" pitchFamily="34" charset="0"/>
              </a:rPr>
              <a:t>Task outline</a:t>
            </a: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dirty="0">
                <a:latin typeface="Avenir Next LT Pro" panose="020B0504020202020204" pitchFamily="34" charset="0"/>
                <a:ea typeface="+mj-ea"/>
                <a:cs typeface="+mj-cs"/>
              </a:rPr>
              <a:t>Unit 4 AOS1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dirty="0">
                <a:latin typeface="Avenir Next LT Pro" panose="020B0504020202020204" pitchFamily="34" charset="0"/>
                <a:ea typeface="+mj-ea"/>
                <a:cs typeface="+mj-cs"/>
              </a:rPr>
              <a:t>Effect of transportation conditions on the vitamin C content in beverages</a:t>
            </a:r>
            <a:endParaRPr lang="en-AU" sz="2400" kern="1200" dirty="0">
              <a:solidFill>
                <a:schemeClr val="tx1"/>
              </a:solidFill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96EEC6-39C4-2709-DB9E-F3043096E42E}"/>
              </a:ext>
            </a:extLst>
          </p:cNvPr>
          <p:cNvSpPr txBox="1"/>
          <p:nvPr/>
        </p:nvSpPr>
        <p:spPr>
          <a:xfrm>
            <a:off x="395386" y="2910115"/>
            <a:ext cx="5254977" cy="12960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Work in pairs to plan an investigation into the effect of transportation conditions on the vitamin C content in beverages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88554D-DF93-3C3B-C974-11029EC89B37}"/>
              </a:ext>
            </a:extLst>
          </p:cNvPr>
          <p:cNvSpPr txBox="1"/>
          <p:nvPr/>
        </p:nvSpPr>
        <p:spPr>
          <a:xfrm>
            <a:off x="6310984" y="2941734"/>
            <a:ext cx="5205322" cy="13811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Select one of the following treatments: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Fluorescent light, UVA light, moderate heat, room temperature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09664-4B96-CB86-711F-06B63615C221}"/>
              </a:ext>
            </a:extLst>
          </p:cNvPr>
          <p:cNvSpPr txBox="1"/>
          <p:nvPr/>
        </p:nvSpPr>
        <p:spPr>
          <a:xfrm>
            <a:off x="6229542" y="4711033"/>
            <a:ext cx="5205322" cy="12960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Analyse vitamin C content using redox titration. One team member will analyse control, the other the treated sample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0A26C-EC61-6573-45F3-4DBAAA451D94}"/>
              </a:ext>
            </a:extLst>
          </p:cNvPr>
          <p:cNvSpPr txBox="1"/>
          <p:nvPr/>
        </p:nvSpPr>
        <p:spPr>
          <a:xfrm>
            <a:off x="395386" y="4659347"/>
            <a:ext cx="5254975" cy="17046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AU" sz="2000">
                <a:latin typeface="Avenir Next LT Pro" panose="020B0504020202020204" pitchFamily="34" charset="0"/>
              </a:rPr>
              <a:t>Individually complete the logbook during class time. The analysis and evaluation of your results will be completed individually in 50 minutes under test conditions</a:t>
            </a:r>
          </a:p>
        </p:txBody>
      </p:sp>
    </p:spTree>
    <p:extLst>
      <p:ext uri="{BB962C8B-B14F-4D97-AF65-F5344CB8AC3E}">
        <p14:creationId xmlns:p14="http://schemas.microsoft.com/office/powerpoint/2010/main" val="2412597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493160" y="2384211"/>
            <a:ext cx="11209105" cy="363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600" b="1">
                <a:latin typeface="Avenir Next LT Pro" panose="020B0504020202020204" pitchFamily="34" charset="0"/>
              </a:rPr>
              <a:t>Conducting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90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4 AOS1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Effect of transportation conditions on the vitamin C content in beverages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0D2A2-9358-FC77-D948-74445B7CBE2E}"/>
              </a:ext>
            </a:extLst>
          </p:cNvPr>
          <p:cNvSpPr txBox="1"/>
          <p:nvPr/>
        </p:nvSpPr>
        <p:spPr>
          <a:xfrm>
            <a:off x="3893369" y="3207486"/>
            <a:ext cx="3298542" cy="141542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2 Set up treatment of beverages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6D7AA-3FF2-28AC-8BFA-2A0939A3B43E}"/>
              </a:ext>
            </a:extLst>
          </p:cNvPr>
          <p:cNvSpPr txBox="1"/>
          <p:nvPr/>
        </p:nvSpPr>
        <p:spPr>
          <a:xfrm>
            <a:off x="489735" y="4969780"/>
            <a:ext cx="6702175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3 Volumetric analysis of vitamin C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1</a:t>
            </a:r>
            <a:r>
              <a:rPr lang="en-AU" sz="2200" baseline="30000">
                <a:latin typeface="Avenir Next LT Pro" panose="020B0504020202020204" pitchFamily="34" charset="0"/>
              </a:rPr>
              <a:t>st</a:t>
            </a:r>
            <a:r>
              <a:rPr lang="en-AU" sz="2200">
                <a:latin typeface="Avenir Next LT Pro" panose="020B0504020202020204" pitchFamily="34" charset="0"/>
              </a:rPr>
              <a:t> student measures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2</a:t>
            </a:r>
            <a:r>
              <a:rPr lang="en-AU" sz="2200" baseline="30000">
                <a:latin typeface="Avenir Next LT Pro" panose="020B0504020202020204" pitchFamily="34" charset="0"/>
              </a:rPr>
              <a:t>nd</a:t>
            </a:r>
            <a:r>
              <a:rPr lang="en-AU" sz="2200">
                <a:latin typeface="Avenir Next LT Pro" panose="020B0504020202020204" pitchFamily="34" charset="0"/>
              </a:rPr>
              <a:t> student measures treated sample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40B7E-079E-B0CB-8530-9743411723F8}"/>
              </a:ext>
            </a:extLst>
          </p:cNvPr>
          <p:cNvSpPr txBox="1"/>
          <p:nvPr/>
        </p:nvSpPr>
        <p:spPr>
          <a:xfrm>
            <a:off x="7522888" y="3171431"/>
            <a:ext cx="4311443" cy="141542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4 Complete calculations, error analysis and observations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3572CF-FA5F-4AF2-94CD-41F8BC4CB1D4}"/>
              </a:ext>
            </a:extLst>
          </p:cNvPr>
          <p:cNvSpPr txBox="1"/>
          <p:nvPr/>
        </p:nvSpPr>
        <p:spPr>
          <a:xfrm>
            <a:off x="489735" y="3207487"/>
            <a:ext cx="3271568" cy="150055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1 Plan and design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200">
              <a:latin typeface="Avenir Next LT Pro" panose="020B05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887DF-0FBD-D8BB-2374-DAFAAEF58C1B}"/>
              </a:ext>
            </a:extLst>
          </p:cNvPr>
          <p:cNvSpPr txBox="1"/>
          <p:nvPr/>
        </p:nvSpPr>
        <p:spPr>
          <a:xfrm>
            <a:off x="7522888" y="4923800"/>
            <a:ext cx="4311443" cy="96593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5 Complete write up under test conditions</a:t>
            </a:r>
          </a:p>
        </p:txBody>
      </p:sp>
    </p:spTree>
    <p:extLst>
      <p:ext uri="{BB962C8B-B14F-4D97-AF65-F5344CB8AC3E}">
        <p14:creationId xmlns:p14="http://schemas.microsoft.com/office/powerpoint/2010/main" val="2942449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2719E2-D8A1-78F2-F49B-09385D60D4E2}"/>
              </a:ext>
            </a:extLst>
          </p:cNvPr>
          <p:cNvSpPr/>
          <p:nvPr/>
        </p:nvSpPr>
        <p:spPr>
          <a:xfrm>
            <a:off x="-15068" y="-13599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6B4E5-3697-B049-9BC3-4BFE02D74FD1}"/>
              </a:ext>
            </a:extLst>
          </p:cNvPr>
          <p:cNvSpPr/>
          <p:nvPr/>
        </p:nvSpPr>
        <p:spPr>
          <a:xfrm>
            <a:off x="-15068" y="-13599"/>
            <a:ext cx="12192000" cy="6830802"/>
          </a:xfrm>
          <a:prstGeom prst="rect">
            <a:avLst/>
          </a:prstGeom>
          <a:solidFill>
            <a:schemeClr val="accent6">
              <a:lumMod val="20000"/>
              <a:lumOff val="8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029447" y="762000"/>
            <a:ext cx="4219149" cy="5334000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7F606-3B6A-999A-BAA5-541B48EED371}"/>
              </a:ext>
            </a:extLst>
          </p:cNvPr>
          <p:cNvSpPr txBox="1"/>
          <p:nvPr/>
        </p:nvSpPr>
        <p:spPr>
          <a:xfrm>
            <a:off x="493160" y="2384211"/>
            <a:ext cx="11209105" cy="363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3600" b="1">
                <a:latin typeface="Avenir Next LT Pro" panose="020B0504020202020204" pitchFamily="34" charset="0"/>
              </a:rPr>
              <a:t>Conducting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900">
              <a:latin typeface="Avenir Next LT Pro" panose="020B0504020202020204" pitchFamily="34" charset="0"/>
            </a:endParaRPr>
          </a:p>
        </p:txBody>
      </p:sp>
      <p:pic>
        <p:nvPicPr>
          <p:cNvPr id="17" name="Picture 1" descr="Abstract red geometric pattern">
            <a:extLst>
              <a:ext uri="{FF2B5EF4-FFF2-40B4-BE49-F238E27FC236}">
                <a16:creationId xmlns:a16="http://schemas.microsoft.com/office/drawing/2014/main" id="{34D62A50-C831-705C-BAE5-D0052306E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0" r="31082" b="3"/>
          <a:stretch/>
        </p:blipFill>
        <p:spPr>
          <a:xfrm>
            <a:off x="418639" y="269972"/>
            <a:ext cx="1830667" cy="1830667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ADDFD-86C6-FAA8-B311-C6E2BFA1E74C}"/>
              </a:ext>
            </a:extLst>
          </p:cNvPr>
          <p:cNvSpPr txBox="1"/>
          <p:nvPr/>
        </p:nvSpPr>
        <p:spPr>
          <a:xfrm>
            <a:off x="2561633" y="550713"/>
            <a:ext cx="8565279" cy="2056406"/>
          </a:xfrm>
          <a:prstGeom prst="round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atin typeface="Avenir Next LT Pro" panose="020B0504020202020204" pitchFamily="34" charset="0"/>
                <a:ea typeface="+mj-ea"/>
                <a:cs typeface="+mj-cs"/>
              </a:rPr>
              <a:t>Unit 4 AOS1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AU" sz="2400" kern="12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  <a:t>Effect of transportation conditions on the vitamin C content in beverages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0D2A2-9358-FC77-D948-74445B7CBE2E}"/>
              </a:ext>
            </a:extLst>
          </p:cNvPr>
          <p:cNvSpPr txBox="1"/>
          <p:nvPr/>
        </p:nvSpPr>
        <p:spPr>
          <a:xfrm>
            <a:off x="3893369" y="3207486"/>
            <a:ext cx="3298542" cy="141542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2 Set up treatment of beverages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6D7AA-3FF2-28AC-8BFA-2A0939A3B43E}"/>
              </a:ext>
            </a:extLst>
          </p:cNvPr>
          <p:cNvSpPr txBox="1"/>
          <p:nvPr/>
        </p:nvSpPr>
        <p:spPr>
          <a:xfrm>
            <a:off x="489735" y="4969780"/>
            <a:ext cx="6702175" cy="1585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3 Volumetric analysis of vitamin C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1</a:t>
            </a:r>
            <a:r>
              <a:rPr lang="en-AU" sz="2200" baseline="30000">
                <a:latin typeface="Avenir Next LT Pro" panose="020B0504020202020204" pitchFamily="34" charset="0"/>
              </a:rPr>
              <a:t>st</a:t>
            </a:r>
            <a:r>
              <a:rPr lang="en-AU" sz="2200">
                <a:latin typeface="Avenir Next LT Pro" panose="020B0504020202020204" pitchFamily="34" charset="0"/>
              </a:rPr>
              <a:t> student measures control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>
                <a:latin typeface="Avenir Next LT Pro" panose="020B0504020202020204" pitchFamily="34" charset="0"/>
              </a:rPr>
              <a:t>2</a:t>
            </a:r>
            <a:r>
              <a:rPr lang="en-AU" sz="2200" baseline="30000">
                <a:latin typeface="Avenir Next LT Pro" panose="020B0504020202020204" pitchFamily="34" charset="0"/>
              </a:rPr>
              <a:t>nd</a:t>
            </a:r>
            <a:r>
              <a:rPr lang="en-AU" sz="2200">
                <a:latin typeface="Avenir Next LT Pro" panose="020B0504020202020204" pitchFamily="34" charset="0"/>
              </a:rPr>
              <a:t> student measures treated sample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40B7E-079E-B0CB-8530-9743411723F8}"/>
              </a:ext>
            </a:extLst>
          </p:cNvPr>
          <p:cNvSpPr txBox="1"/>
          <p:nvPr/>
        </p:nvSpPr>
        <p:spPr>
          <a:xfrm>
            <a:off x="7522888" y="3171431"/>
            <a:ext cx="4311443" cy="141542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4 Complete calculations, error analysis and observations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3572CF-FA5F-4AF2-94CD-41F8BC4CB1D4}"/>
              </a:ext>
            </a:extLst>
          </p:cNvPr>
          <p:cNvSpPr txBox="1"/>
          <p:nvPr/>
        </p:nvSpPr>
        <p:spPr>
          <a:xfrm>
            <a:off x="489735" y="3207487"/>
            <a:ext cx="3271568" cy="150055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1 Plan and design investigation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AU" sz="2200">
              <a:latin typeface="Avenir Next LT Pro" panose="020B05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887DF-0FBD-D8BB-2374-DAFAAEF58C1B}"/>
              </a:ext>
            </a:extLst>
          </p:cNvPr>
          <p:cNvSpPr txBox="1"/>
          <p:nvPr/>
        </p:nvSpPr>
        <p:spPr>
          <a:xfrm>
            <a:off x="7522888" y="4923800"/>
            <a:ext cx="4311443" cy="96593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AU" sz="2200">
                <a:latin typeface="Avenir Next LT Pro" panose="020B0504020202020204" pitchFamily="34" charset="0"/>
              </a:rPr>
              <a:t>Lesson 5 Complete write up under test conditions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5FE937-A90D-382B-50E9-7EB712F28F44}"/>
              </a:ext>
            </a:extLst>
          </p:cNvPr>
          <p:cNvSpPr txBox="1"/>
          <p:nvPr/>
        </p:nvSpPr>
        <p:spPr>
          <a:xfrm>
            <a:off x="4964067" y="1933456"/>
            <a:ext cx="5520504" cy="3915966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sx="105000" sy="105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2800">
              <a:latin typeface="Avenir Next LT Pro" panose="020B0504020202020204" pitchFamily="34" charset="0"/>
            </a:endParaRPr>
          </a:p>
          <a:p>
            <a:pPr algn="ctr"/>
            <a:endParaRPr lang="en-US" sz="2800">
              <a:latin typeface="Avenir Next LT Pro" panose="020B0504020202020204" pitchFamily="34" charset="0"/>
            </a:endParaRPr>
          </a:p>
          <a:p>
            <a:pPr algn="ctr"/>
            <a:r>
              <a:rPr lang="en-US" sz="2800">
                <a:latin typeface="Avenir Next LT Pro" panose="020B0504020202020204" pitchFamily="34" charset="0"/>
              </a:rPr>
              <a:t>Procedures and laboratory technician notes are included in booklet</a:t>
            </a:r>
          </a:p>
          <a:p>
            <a:endParaRPr lang="en-US" sz="2800">
              <a:latin typeface="Avenir Next LT Pro" panose="020B0504020202020204" pitchFamily="34" charset="0"/>
            </a:endParaRPr>
          </a:p>
          <a:p>
            <a:endParaRPr lang="en-US" sz="2800">
              <a:latin typeface="Avenir Next LT Pro" panose="020B0504020202020204" pitchFamily="34" charset="0"/>
            </a:endParaRPr>
          </a:p>
          <a:p>
            <a:endParaRPr lang="en-AU" sz="280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536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1" descr="Abstract red geometric pattern">
            <a:extLst>
              <a:ext uri="{FF2B5EF4-FFF2-40B4-BE49-F238E27FC236}">
                <a16:creationId xmlns:a16="http://schemas.microsoft.com/office/drawing/2014/main" id="{107412BE-5ED8-5038-F3F7-53907ADEC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84" b="4247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D05A8-3CAA-DE7C-A0C3-2E11D95D8C68}"/>
              </a:ext>
            </a:extLst>
          </p:cNvPr>
          <p:cNvSpPr txBox="1"/>
          <p:nvPr/>
        </p:nvSpPr>
        <p:spPr>
          <a:xfrm>
            <a:off x="5295900" y="1116330"/>
            <a:ext cx="63150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3600" b="0" i="0" dirty="0">
                <a:solidFill>
                  <a:srgbClr val="041532"/>
                </a:solidFill>
                <a:effectLst/>
                <a:latin typeface="Avenir Next LT Pro" panose="020B0504020202020204" pitchFamily="34" charset="0"/>
              </a:rPr>
              <a:t>A practical report template for the analysis </a:t>
            </a:r>
            <a:r>
              <a:rPr lang="en-AU" sz="3600" b="0" i="0">
                <a:solidFill>
                  <a:srgbClr val="041532"/>
                </a:solidFill>
                <a:effectLst/>
                <a:latin typeface="Avenir Next LT Pro" panose="020B0504020202020204" pitchFamily="34" charset="0"/>
              </a:rPr>
              <a:t>and evaluation </a:t>
            </a:r>
            <a:r>
              <a:rPr lang="en-AU" sz="3600" b="0" i="0" dirty="0">
                <a:solidFill>
                  <a:srgbClr val="041532"/>
                </a:solidFill>
                <a:effectLst/>
                <a:latin typeface="Avenir Next LT Pro" panose="020B0504020202020204" pitchFamily="34" charset="0"/>
              </a:rPr>
              <a:t>of primary data</a:t>
            </a:r>
          </a:p>
          <a:p>
            <a:pPr algn="r"/>
            <a:endParaRPr lang="en-AU" sz="3600" b="0" i="0" dirty="0">
              <a:solidFill>
                <a:srgbClr val="041532"/>
              </a:solidFill>
              <a:effectLst/>
              <a:latin typeface="Avenir Next LT Pro" panose="020B0504020202020204" pitchFamily="34" charset="0"/>
            </a:endParaRPr>
          </a:p>
          <a:p>
            <a:pPr algn="r"/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Adele Hudson and </a:t>
            </a:r>
            <a:r>
              <a:rPr lang="en-AU" sz="2800" dirty="0" err="1">
                <a:solidFill>
                  <a:srgbClr val="041532"/>
                </a:solidFill>
                <a:latin typeface="Avenir Next LT Pro" panose="020B0504020202020204" pitchFamily="34" charset="0"/>
              </a:rPr>
              <a:t>Sumiran</a:t>
            </a:r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 </a:t>
            </a:r>
            <a:r>
              <a:rPr lang="en-AU" sz="2800" dirty="0" err="1">
                <a:solidFill>
                  <a:srgbClr val="041532"/>
                </a:solidFill>
                <a:latin typeface="Avenir Next LT Pro" panose="020B0504020202020204" pitchFamily="34" charset="0"/>
              </a:rPr>
              <a:t>Jyot</a:t>
            </a:r>
            <a:endParaRPr lang="en-AU" sz="2800" dirty="0">
              <a:solidFill>
                <a:srgbClr val="041532"/>
              </a:solidFill>
              <a:latin typeface="Avenir Next LT Pro" panose="020B0504020202020204" pitchFamily="34" charset="0"/>
            </a:endParaRPr>
          </a:p>
          <a:p>
            <a:pPr algn="r"/>
            <a:r>
              <a:rPr lang="en-AU" sz="2800" dirty="0">
                <a:solidFill>
                  <a:srgbClr val="041532"/>
                </a:solidFill>
                <a:latin typeface="Avenir Next LT Pro" panose="020B0504020202020204" pitchFamily="34" charset="0"/>
              </a:rPr>
              <a:t>Aitken College</a:t>
            </a:r>
            <a:endParaRPr lang="en-AU" sz="3600" dirty="0">
              <a:latin typeface="Avenir Next LT Pro" panose="020B05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2937C-029C-796B-BD63-62E0C3A97F7B}"/>
              </a:ext>
            </a:extLst>
          </p:cNvPr>
          <p:cNvSpPr txBox="1"/>
          <p:nvPr/>
        </p:nvSpPr>
        <p:spPr>
          <a:xfrm>
            <a:off x="786054" y="4368105"/>
            <a:ext cx="10619892" cy="23155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3252D"/>
                </a:solidFill>
              </a:rPr>
              <a:t>STAV VCE Conference, 15 February 2023, University of Melbourne</a:t>
            </a:r>
          </a:p>
          <a:p>
            <a:endParaRPr lang="en-AU" sz="2800" dirty="0">
              <a:solidFill>
                <a:srgbClr val="43252D"/>
              </a:solidFill>
            </a:endParaRPr>
          </a:p>
          <a:p>
            <a:r>
              <a:rPr lang="en-US" sz="2800" dirty="0">
                <a:solidFill>
                  <a:srgbClr val="43252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ahudson@aitkencollege.edu.au</a:t>
            </a:r>
            <a:r>
              <a:rPr lang="en-US" sz="2800" dirty="0">
                <a:solidFill>
                  <a:srgbClr val="43252D"/>
                </a:solidFill>
              </a:rPr>
              <a:t>            </a:t>
            </a:r>
            <a:r>
              <a:rPr lang="en-US" sz="2800" dirty="0">
                <a:solidFill>
                  <a:srgbClr val="43252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sjyot@aitkencollege.edu.au</a:t>
            </a:r>
            <a:r>
              <a:rPr lang="en-US" sz="2800" dirty="0">
                <a:solidFill>
                  <a:srgbClr val="43252D"/>
                </a:solidFill>
              </a:rPr>
              <a:t> </a:t>
            </a:r>
          </a:p>
          <a:p>
            <a:r>
              <a:rPr lang="en-US" sz="2800" dirty="0">
                <a:solidFill>
                  <a:srgbClr val="43252D"/>
                </a:solidFill>
              </a:rPr>
              <a:t>Resources – www.mychemhub.com</a:t>
            </a:r>
            <a:endParaRPr lang="en-AU" sz="2800" dirty="0">
              <a:solidFill>
                <a:srgbClr val="43252D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165265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LightSeedRightStep">
      <a:dk1>
        <a:srgbClr val="000000"/>
      </a:dk1>
      <a:lt1>
        <a:srgbClr val="FFFFFF"/>
      </a:lt1>
      <a:dk2>
        <a:srgbClr val="412624"/>
      </a:dk2>
      <a:lt2>
        <a:srgbClr val="E6E8E2"/>
      </a:lt2>
      <a:accent1>
        <a:srgbClr val="A996C6"/>
      </a:accent1>
      <a:accent2>
        <a:srgbClr val="AF7FBA"/>
      </a:accent2>
      <a:accent3>
        <a:srgbClr val="C593B9"/>
      </a:accent3>
      <a:accent4>
        <a:srgbClr val="BA7F94"/>
      </a:accent4>
      <a:accent5>
        <a:srgbClr val="C69996"/>
      </a:accent5>
      <a:accent6>
        <a:srgbClr val="BA9B7F"/>
      </a:accent6>
      <a:hlink>
        <a:srgbClr val="758A53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2A4CD6D7D9064593F1DF2172EA1A68" ma:contentTypeVersion="16" ma:contentTypeDescription="Create a new document." ma:contentTypeScope="" ma:versionID="ba05ab9b0d517c8a2429396c17fadbee">
  <xsd:schema xmlns:xsd="http://www.w3.org/2001/XMLSchema" xmlns:xs="http://www.w3.org/2001/XMLSchema" xmlns:p="http://schemas.microsoft.com/office/2006/metadata/properties" xmlns:ns2="43466015-58c2-4f4b-ac45-5acb35860118" xmlns:ns3="4cc27d00-6acd-4fd0-9c37-4ba0eda1cc0a" targetNamespace="http://schemas.microsoft.com/office/2006/metadata/properties" ma:root="true" ma:fieldsID="9957baf1e41252f42e287236a075b9b7" ns2:_="" ns3:_="">
    <xsd:import namespace="43466015-58c2-4f4b-ac45-5acb35860118"/>
    <xsd:import namespace="4cc27d00-6acd-4fd0-9c37-4ba0eda1c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66015-58c2-4f4b-ac45-5acb358601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13c79d2-ef2f-4194-8133-b0edf6f15c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27d00-6acd-4fd0-9c37-4ba0eda1cc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0c556bc-83e2-49bd-acaf-27f845e4f684}" ma:internalName="TaxCatchAll" ma:showField="CatchAllData" ma:web="4cc27d00-6acd-4fd0-9c37-4ba0eda1c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466015-58c2-4f4b-ac45-5acb35860118">
      <Terms xmlns="http://schemas.microsoft.com/office/infopath/2007/PartnerControls"/>
    </lcf76f155ced4ddcb4097134ff3c332f>
    <TaxCatchAll xmlns="4cc27d00-6acd-4fd0-9c37-4ba0eda1cc0a" xsi:nil="true"/>
  </documentManagement>
</p:properties>
</file>

<file path=customXml/itemProps1.xml><?xml version="1.0" encoding="utf-8"?>
<ds:datastoreItem xmlns:ds="http://schemas.openxmlformats.org/officeDocument/2006/customXml" ds:itemID="{318765B4-B0F0-45C1-8AC1-99BFA239B1E0}">
  <ds:schemaRefs>
    <ds:schemaRef ds:uri="43466015-58c2-4f4b-ac45-5acb35860118"/>
    <ds:schemaRef ds:uri="4cc27d00-6acd-4fd0-9c37-4ba0eda1cc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228ACD9-E50B-4162-A731-FD0210CB24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BD5298-ED67-4B1E-81B8-1EAF1322D535}">
  <ds:schemaRefs>
    <ds:schemaRef ds:uri="43466015-58c2-4f4b-ac45-5acb35860118"/>
    <ds:schemaRef ds:uri="4cc27d00-6acd-4fd0-9c37-4ba0eda1cc0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1460</Words>
  <Application>Microsoft Office PowerPoint</Application>
  <PresentationFormat>Widescreen</PresentationFormat>
  <Paragraphs>226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Avenir Next LT Pro</vt:lpstr>
      <vt:lpstr>Calibri</vt:lpstr>
      <vt:lpstr>Trade Gothic Next Cond</vt:lpstr>
      <vt:lpstr>Trade Gothic Next Light</vt:lpstr>
      <vt:lpstr>AfterglowVTI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Adele Hudson</dc:creator>
  <cp:lastModifiedBy>Adele Hudson</cp:lastModifiedBy>
  <cp:revision>1</cp:revision>
  <dcterms:created xsi:type="dcterms:W3CDTF">2023-02-12T07:34:04Z</dcterms:created>
  <dcterms:modified xsi:type="dcterms:W3CDTF">2023-02-14T10:16:57Z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0x010100E22A4CD6D7D9064593F1DF2172EA1A68</vt:lpwstr>
  </property>
  <property fmtid="{D5CDD505-2E9C-101B-9397-08002B2CF9AE}" pid="3" name="MediaServiceImageTags">
    <vt:lpwstr/>
  </property>
</Properties>
</file>