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90" r:id="rId12"/>
    <p:sldId id="291" r:id="rId13"/>
    <p:sldId id="292" r:id="rId14"/>
    <p:sldId id="286" r:id="rId15"/>
    <p:sldId id="266" r:id="rId16"/>
    <p:sldId id="287" r:id="rId17"/>
    <p:sldId id="288" r:id="rId18"/>
    <p:sldId id="289" r:id="rId19"/>
    <p:sldId id="267" r:id="rId20"/>
    <p:sldId id="268" r:id="rId21"/>
    <p:sldId id="269" r:id="rId22"/>
    <p:sldId id="270" r:id="rId23"/>
    <p:sldId id="271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72" r:id="rId32"/>
    <p:sldId id="280" r:id="rId33"/>
    <p:sldId id="281" r:id="rId34"/>
    <p:sldId id="283" r:id="rId35"/>
    <p:sldId id="282" r:id="rId36"/>
    <p:sldId id="284" r:id="rId37"/>
    <p:sldId id="28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E1D"/>
    <a:srgbClr val="61B4D4"/>
    <a:srgbClr val="08BAB2"/>
    <a:srgbClr val="569FBA"/>
    <a:srgbClr val="F68777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ADBF30-8B0D-D440-868B-F48097D45C54}" v="15" dt="2026-02-17T20:08:10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46"/>
    <p:restoredTop sz="94703"/>
  </p:normalViewPr>
  <p:slideViewPr>
    <p:cSldViewPr snapToGrid="0">
      <p:cViewPr varScale="1">
        <p:scale>
          <a:sx n="76" d="100"/>
          <a:sy n="76" d="100"/>
        </p:scale>
        <p:origin x="21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359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le Hudson" userId="77f6e9c0-991a-4650-a0d0-8321f0e4e0ca" providerId="ADAL" clId="{EB011347-D477-5167-A02E-B9D13434FEB6}"/>
    <pc:docChg chg="undo custSel addSld delSld modSld sldOrd">
      <pc:chgData name="Adele Hudson" userId="77f6e9c0-991a-4650-a0d0-8321f0e4e0ca" providerId="ADAL" clId="{EB011347-D477-5167-A02E-B9D13434FEB6}" dt="2026-02-17T20:08:23.959" v="188" actId="14100"/>
      <pc:docMkLst>
        <pc:docMk/>
      </pc:docMkLst>
      <pc:sldChg chg="addSp modSp mod">
        <pc:chgData name="Adele Hudson" userId="77f6e9c0-991a-4650-a0d0-8321f0e4e0ca" providerId="ADAL" clId="{EB011347-D477-5167-A02E-B9D13434FEB6}" dt="2026-02-17T09:40:35.683" v="102" actId="1076"/>
        <pc:sldMkLst>
          <pc:docMk/>
          <pc:sldMk cId="1554758340" sldId="256"/>
        </pc:sldMkLst>
        <pc:spChg chg="mod">
          <ac:chgData name="Adele Hudson" userId="77f6e9c0-991a-4650-a0d0-8321f0e4e0ca" providerId="ADAL" clId="{EB011347-D477-5167-A02E-B9D13434FEB6}" dt="2026-02-17T09:18:03.241" v="31" actId="207"/>
          <ac:spMkLst>
            <pc:docMk/>
            <pc:sldMk cId="1554758340" sldId="256"/>
            <ac:spMk id="2" creationId="{B6896621-0D21-34A3-47D6-D543B34AED5C}"/>
          </ac:spMkLst>
        </pc:spChg>
        <pc:spChg chg="add mod">
          <ac:chgData name="Adele Hudson" userId="77f6e9c0-991a-4650-a0d0-8321f0e4e0ca" providerId="ADAL" clId="{EB011347-D477-5167-A02E-B9D13434FEB6}" dt="2026-02-17T09:40:35.683" v="102" actId="1076"/>
          <ac:spMkLst>
            <pc:docMk/>
            <pc:sldMk cId="1554758340" sldId="256"/>
            <ac:spMk id="5" creationId="{AC70BA44-E4D8-9837-F335-CC164C951497}"/>
          </ac:spMkLst>
        </pc:spChg>
        <pc:picChg chg="mod">
          <ac:chgData name="Adele Hudson" userId="77f6e9c0-991a-4650-a0d0-8321f0e4e0ca" providerId="ADAL" clId="{EB011347-D477-5167-A02E-B9D13434FEB6}" dt="2026-02-17T09:40:17.615" v="82" actId="1076"/>
          <ac:picMkLst>
            <pc:docMk/>
            <pc:sldMk cId="1554758340" sldId="256"/>
            <ac:picMk id="6" creationId="{9BE6464F-8451-F724-ADFA-48136DE19744}"/>
          </ac:picMkLst>
        </pc:picChg>
      </pc:sldChg>
      <pc:sldChg chg="modSp mod">
        <pc:chgData name="Adele Hudson" userId="77f6e9c0-991a-4650-a0d0-8321f0e4e0ca" providerId="ADAL" clId="{EB011347-D477-5167-A02E-B9D13434FEB6}" dt="2026-02-17T09:18:26.602" v="34" actId="207"/>
        <pc:sldMkLst>
          <pc:docMk/>
          <pc:sldMk cId="2313416457" sldId="257"/>
        </pc:sldMkLst>
        <pc:spChg chg="mod">
          <ac:chgData name="Adele Hudson" userId="77f6e9c0-991a-4650-a0d0-8321f0e4e0ca" providerId="ADAL" clId="{EB011347-D477-5167-A02E-B9D13434FEB6}" dt="2026-02-17T09:18:26.602" v="34" actId="207"/>
          <ac:spMkLst>
            <pc:docMk/>
            <pc:sldMk cId="2313416457" sldId="257"/>
            <ac:spMk id="29" creationId="{0B6FC92E-F773-3E3D-27ED-1B11B102EA9B}"/>
          </ac:spMkLst>
        </pc:spChg>
      </pc:sldChg>
      <pc:sldChg chg="modSp mod">
        <pc:chgData name="Adele Hudson" userId="77f6e9c0-991a-4650-a0d0-8321f0e4e0ca" providerId="ADAL" clId="{EB011347-D477-5167-A02E-B9D13434FEB6}" dt="2026-02-17T09:18:20.855" v="33" actId="207"/>
        <pc:sldMkLst>
          <pc:docMk/>
          <pc:sldMk cId="3377984815" sldId="258"/>
        </pc:sldMkLst>
        <pc:spChg chg="mod">
          <ac:chgData name="Adele Hudson" userId="77f6e9c0-991a-4650-a0d0-8321f0e4e0ca" providerId="ADAL" clId="{EB011347-D477-5167-A02E-B9D13434FEB6}" dt="2026-02-17T09:18:20.855" v="33" actId="207"/>
          <ac:spMkLst>
            <pc:docMk/>
            <pc:sldMk cId="3377984815" sldId="258"/>
            <ac:spMk id="2" creationId="{E90B07E4-212B-E148-25B8-D7837D7B85DF}"/>
          </ac:spMkLst>
        </pc:spChg>
      </pc:sldChg>
      <pc:sldChg chg="modSp mod">
        <pc:chgData name="Adele Hudson" userId="77f6e9c0-991a-4650-a0d0-8321f0e4e0ca" providerId="ADAL" clId="{EB011347-D477-5167-A02E-B9D13434FEB6}" dt="2026-02-17T09:19:39.349" v="39" actId="207"/>
        <pc:sldMkLst>
          <pc:docMk/>
          <pc:sldMk cId="2236924106" sldId="259"/>
        </pc:sldMkLst>
        <pc:spChg chg="mod">
          <ac:chgData name="Adele Hudson" userId="77f6e9c0-991a-4650-a0d0-8321f0e4e0ca" providerId="ADAL" clId="{EB011347-D477-5167-A02E-B9D13434FEB6}" dt="2026-02-17T09:19:39.349" v="39" actId="207"/>
          <ac:spMkLst>
            <pc:docMk/>
            <pc:sldMk cId="2236924106" sldId="259"/>
            <ac:spMk id="2" creationId="{E61D488F-E82E-6A92-3310-35CF2557E3CC}"/>
          </ac:spMkLst>
        </pc:spChg>
      </pc:sldChg>
      <pc:sldChg chg="modSp mod">
        <pc:chgData name="Adele Hudson" userId="77f6e9c0-991a-4650-a0d0-8321f0e4e0ca" providerId="ADAL" clId="{EB011347-D477-5167-A02E-B9D13434FEB6}" dt="2026-02-17T09:19:32.812" v="38" actId="207"/>
        <pc:sldMkLst>
          <pc:docMk/>
          <pc:sldMk cId="369646001" sldId="260"/>
        </pc:sldMkLst>
        <pc:spChg chg="mod">
          <ac:chgData name="Adele Hudson" userId="77f6e9c0-991a-4650-a0d0-8321f0e4e0ca" providerId="ADAL" clId="{EB011347-D477-5167-A02E-B9D13434FEB6}" dt="2026-02-17T09:19:32.812" v="38" actId="207"/>
          <ac:spMkLst>
            <pc:docMk/>
            <pc:sldMk cId="369646001" sldId="260"/>
            <ac:spMk id="2" creationId="{FD087042-4D68-A5EA-3358-8DB87C1EED02}"/>
          </ac:spMkLst>
        </pc:spChg>
      </pc:sldChg>
      <pc:sldChg chg="modSp mod">
        <pc:chgData name="Adele Hudson" userId="77f6e9c0-991a-4650-a0d0-8321f0e4e0ca" providerId="ADAL" clId="{EB011347-D477-5167-A02E-B9D13434FEB6}" dt="2026-02-17T09:20:02.102" v="42" actId="207"/>
        <pc:sldMkLst>
          <pc:docMk/>
          <pc:sldMk cId="3946514159" sldId="261"/>
        </pc:sldMkLst>
        <pc:spChg chg="mod">
          <ac:chgData name="Adele Hudson" userId="77f6e9c0-991a-4650-a0d0-8321f0e4e0ca" providerId="ADAL" clId="{EB011347-D477-5167-A02E-B9D13434FEB6}" dt="2026-02-17T09:20:02.102" v="42" actId="207"/>
          <ac:spMkLst>
            <pc:docMk/>
            <pc:sldMk cId="3946514159" sldId="261"/>
            <ac:spMk id="2" creationId="{7D1E2483-278C-D102-E0CF-975C4DF9732D}"/>
          </ac:spMkLst>
        </pc:spChg>
      </pc:sldChg>
      <pc:sldChg chg="modSp mod">
        <pc:chgData name="Adele Hudson" userId="77f6e9c0-991a-4650-a0d0-8321f0e4e0ca" providerId="ADAL" clId="{EB011347-D477-5167-A02E-B9D13434FEB6}" dt="2026-02-17T09:20:08.403" v="43" actId="207"/>
        <pc:sldMkLst>
          <pc:docMk/>
          <pc:sldMk cId="3417127268" sldId="262"/>
        </pc:sldMkLst>
        <pc:spChg chg="mod">
          <ac:chgData name="Adele Hudson" userId="77f6e9c0-991a-4650-a0d0-8321f0e4e0ca" providerId="ADAL" clId="{EB011347-D477-5167-A02E-B9D13434FEB6}" dt="2026-02-17T09:20:08.403" v="43" actId="207"/>
          <ac:spMkLst>
            <pc:docMk/>
            <pc:sldMk cId="3417127268" sldId="262"/>
            <ac:spMk id="2" creationId="{99399305-FFD8-2DE2-8117-33474CED30D8}"/>
          </ac:spMkLst>
        </pc:spChg>
      </pc:sldChg>
      <pc:sldChg chg="modSp mod">
        <pc:chgData name="Adele Hudson" userId="77f6e9c0-991a-4650-a0d0-8321f0e4e0ca" providerId="ADAL" clId="{EB011347-D477-5167-A02E-B9D13434FEB6}" dt="2026-02-17T09:20:12.939" v="44" actId="207"/>
        <pc:sldMkLst>
          <pc:docMk/>
          <pc:sldMk cId="1595917637" sldId="263"/>
        </pc:sldMkLst>
        <pc:spChg chg="mod">
          <ac:chgData name="Adele Hudson" userId="77f6e9c0-991a-4650-a0d0-8321f0e4e0ca" providerId="ADAL" clId="{EB011347-D477-5167-A02E-B9D13434FEB6}" dt="2026-02-17T09:20:12.939" v="44" actId="207"/>
          <ac:spMkLst>
            <pc:docMk/>
            <pc:sldMk cId="1595917637" sldId="263"/>
            <ac:spMk id="2" creationId="{81D1C710-EBD5-BDD2-ECAC-0CC06C5E8D77}"/>
          </ac:spMkLst>
        </pc:spChg>
      </pc:sldChg>
      <pc:sldChg chg="modSp mod">
        <pc:chgData name="Adele Hudson" userId="77f6e9c0-991a-4650-a0d0-8321f0e4e0ca" providerId="ADAL" clId="{EB011347-D477-5167-A02E-B9D13434FEB6}" dt="2026-02-17T09:20:18.453" v="45" actId="207"/>
        <pc:sldMkLst>
          <pc:docMk/>
          <pc:sldMk cId="4235637026" sldId="264"/>
        </pc:sldMkLst>
        <pc:spChg chg="mod">
          <ac:chgData name="Adele Hudson" userId="77f6e9c0-991a-4650-a0d0-8321f0e4e0ca" providerId="ADAL" clId="{EB011347-D477-5167-A02E-B9D13434FEB6}" dt="2026-02-17T09:20:18.453" v="45" actId="207"/>
          <ac:spMkLst>
            <pc:docMk/>
            <pc:sldMk cId="4235637026" sldId="264"/>
            <ac:spMk id="2" creationId="{6AB3EFEE-3C7B-1CD3-58F5-F7521A2EAACB}"/>
          </ac:spMkLst>
        </pc:spChg>
      </pc:sldChg>
      <pc:sldChg chg="modSp mod">
        <pc:chgData name="Adele Hudson" userId="77f6e9c0-991a-4650-a0d0-8321f0e4e0ca" providerId="ADAL" clId="{EB011347-D477-5167-A02E-B9D13434FEB6}" dt="2026-02-17T09:20:26.981" v="46" actId="207"/>
        <pc:sldMkLst>
          <pc:docMk/>
          <pc:sldMk cId="170601170" sldId="265"/>
        </pc:sldMkLst>
        <pc:spChg chg="mod">
          <ac:chgData name="Adele Hudson" userId="77f6e9c0-991a-4650-a0d0-8321f0e4e0ca" providerId="ADAL" clId="{EB011347-D477-5167-A02E-B9D13434FEB6}" dt="2026-02-17T09:20:26.981" v="46" actId="207"/>
          <ac:spMkLst>
            <pc:docMk/>
            <pc:sldMk cId="170601170" sldId="265"/>
            <ac:spMk id="2" creationId="{01D10A67-8CFB-1AFC-F6D4-A3736504E526}"/>
          </ac:spMkLst>
        </pc:spChg>
      </pc:sldChg>
      <pc:sldChg chg="addSp modSp mod">
        <pc:chgData name="Adele Hudson" userId="77f6e9c0-991a-4650-a0d0-8321f0e4e0ca" providerId="ADAL" clId="{EB011347-D477-5167-A02E-B9D13434FEB6}" dt="2026-02-17T09:20:54.195" v="51" actId="1076"/>
        <pc:sldMkLst>
          <pc:docMk/>
          <pc:sldMk cId="4174180871" sldId="266"/>
        </pc:sldMkLst>
        <pc:spChg chg="mod">
          <ac:chgData name="Adele Hudson" userId="77f6e9c0-991a-4650-a0d0-8321f0e4e0ca" providerId="ADAL" clId="{EB011347-D477-5167-A02E-B9D13434FEB6}" dt="2026-02-17T09:20:40.374" v="48" actId="207"/>
          <ac:spMkLst>
            <pc:docMk/>
            <pc:sldMk cId="4174180871" sldId="266"/>
            <ac:spMk id="2" creationId="{DD39D8EF-5B58-376B-327F-9B4AA2970B5C}"/>
          </ac:spMkLst>
        </pc:spChg>
        <pc:spChg chg="mod">
          <ac:chgData name="Adele Hudson" userId="77f6e9c0-991a-4650-a0d0-8321f0e4e0ca" providerId="ADAL" clId="{EB011347-D477-5167-A02E-B9D13434FEB6}" dt="2026-02-17T09:20:54.195" v="51" actId="1076"/>
          <ac:spMkLst>
            <pc:docMk/>
            <pc:sldMk cId="4174180871" sldId="266"/>
            <ac:spMk id="3" creationId="{7399C7DC-F0D9-2B13-F65C-378DE11616B0}"/>
          </ac:spMkLst>
        </pc:spChg>
        <pc:picChg chg="add mod">
          <ac:chgData name="Adele Hudson" userId="77f6e9c0-991a-4650-a0d0-8321f0e4e0ca" providerId="ADAL" clId="{EB011347-D477-5167-A02E-B9D13434FEB6}" dt="2026-02-16T11:26:48.279" v="10" actId="1076"/>
          <ac:picMkLst>
            <pc:docMk/>
            <pc:sldMk cId="4174180871" sldId="266"/>
            <ac:picMk id="5" creationId="{36DAC95A-6C29-B8F7-DBAF-5D9453C6E67A}"/>
          </ac:picMkLst>
        </pc:picChg>
      </pc:sldChg>
      <pc:sldChg chg="modSp mod">
        <pc:chgData name="Adele Hudson" userId="77f6e9c0-991a-4650-a0d0-8321f0e4e0ca" providerId="ADAL" clId="{EB011347-D477-5167-A02E-B9D13434FEB6}" dt="2026-02-17T09:21:37.145" v="58" actId="207"/>
        <pc:sldMkLst>
          <pc:docMk/>
          <pc:sldMk cId="3553663012" sldId="267"/>
        </pc:sldMkLst>
        <pc:spChg chg="mod">
          <ac:chgData name="Adele Hudson" userId="77f6e9c0-991a-4650-a0d0-8321f0e4e0ca" providerId="ADAL" clId="{EB011347-D477-5167-A02E-B9D13434FEB6}" dt="2026-02-17T09:21:37.145" v="58" actId="207"/>
          <ac:spMkLst>
            <pc:docMk/>
            <pc:sldMk cId="3553663012" sldId="267"/>
            <ac:spMk id="2" creationId="{3D04FFA1-3299-7E4B-A7C8-F83D168CF684}"/>
          </ac:spMkLst>
        </pc:spChg>
        <pc:spChg chg="mod">
          <ac:chgData name="Adele Hudson" userId="77f6e9c0-991a-4650-a0d0-8321f0e4e0ca" providerId="ADAL" clId="{EB011347-D477-5167-A02E-B9D13434FEB6}" dt="2026-02-17T09:21:34.562" v="57" actId="1076"/>
          <ac:spMkLst>
            <pc:docMk/>
            <pc:sldMk cId="3553663012" sldId="267"/>
            <ac:spMk id="3" creationId="{3E92D0A4-2DB9-2021-DDCE-324131D0115D}"/>
          </ac:spMkLst>
        </pc:spChg>
      </pc:sldChg>
      <pc:sldChg chg="modSp mod">
        <pc:chgData name="Adele Hudson" userId="77f6e9c0-991a-4650-a0d0-8321f0e4e0ca" providerId="ADAL" clId="{EB011347-D477-5167-A02E-B9D13434FEB6}" dt="2026-02-17T09:21:46.969" v="60" actId="1076"/>
        <pc:sldMkLst>
          <pc:docMk/>
          <pc:sldMk cId="1636233757" sldId="268"/>
        </pc:sldMkLst>
        <pc:spChg chg="mod">
          <ac:chgData name="Adele Hudson" userId="77f6e9c0-991a-4650-a0d0-8321f0e4e0ca" providerId="ADAL" clId="{EB011347-D477-5167-A02E-B9D13434FEB6}" dt="2026-02-17T09:21:42.484" v="59" actId="207"/>
          <ac:spMkLst>
            <pc:docMk/>
            <pc:sldMk cId="1636233757" sldId="268"/>
            <ac:spMk id="2" creationId="{9D35A1E7-0223-54D5-5B86-58E86EBD5030}"/>
          </ac:spMkLst>
        </pc:spChg>
        <pc:spChg chg="mod">
          <ac:chgData name="Adele Hudson" userId="77f6e9c0-991a-4650-a0d0-8321f0e4e0ca" providerId="ADAL" clId="{EB011347-D477-5167-A02E-B9D13434FEB6}" dt="2026-02-17T09:21:46.969" v="60" actId="1076"/>
          <ac:spMkLst>
            <pc:docMk/>
            <pc:sldMk cId="1636233757" sldId="268"/>
            <ac:spMk id="3" creationId="{F4978EA9-05ED-F6A1-77C8-46855DFF0A78}"/>
          </ac:spMkLst>
        </pc:spChg>
      </pc:sldChg>
      <pc:sldChg chg="modSp mod">
        <pc:chgData name="Adele Hudson" userId="77f6e9c0-991a-4650-a0d0-8321f0e4e0ca" providerId="ADAL" clId="{EB011347-D477-5167-A02E-B9D13434FEB6}" dt="2026-02-17T09:21:52.340" v="61" actId="207"/>
        <pc:sldMkLst>
          <pc:docMk/>
          <pc:sldMk cId="839028094" sldId="269"/>
        </pc:sldMkLst>
        <pc:spChg chg="mod">
          <ac:chgData name="Adele Hudson" userId="77f6e9c0-991a-4650-a0d0-8321f0e4e0ca" providerId="ADAL" clId="{EB011347-D477-5167-A02E-B9D13434FEB6}" dt="2026-02-17T09:21:52.340" v="61" actId="207"/>
          <ac:spMkLst>
            <pc:docMk/>
            <pc:sldMk cId="839028094" sldId="269"/>
            <ac:spMk id="2" creationId="{62479F77-87C0-2373-09B4-3468AD8099A5}"/>
          </ac:spMkLst>
        </pc:spChg>
      </pc:sldChg>
      <pc:sldChg chg="modSp mod">
        <pc:chgData name="Adele Hudson" userId="77f6e9c0-991a-4650-a0d0-8321f0e4e0ca" providerId="ADAL" clId="{EB011347-D477-5167-A02E-B9D13434FEB6}" dt="2026-02-17T09:22:03.782" v="63" actId="1076"/>
        <pc:sldMkLst>
          <pc:docMk/>
          <pc:sldMk cId="274629001" sldId="270"/>
        </pc:sldMkLst>
        <pc:spChg chg="mod">
          <ac:chgData name="Adele Hudson" userId="77f6e9c0-991a-4650-a0d0-8321f0e4e0ca" providerId="ADAL" clId="{EB011347-D477-5167-A02E-B9D13434FEB6}" dt="2026-02-17T09:22:00.186" v="62" actId="207"/>
          <ac:spMkLst>
            <pc:docMk/>
            <pc:sldMk cId="274629001" sldId="270"/>
            <ac:spMk id="2" creationId="{83523DB6-9048-C283-EFD8-A0720914EFC0}"/>
          </ac:spMkLst>
        </pc:spChg>
        <pc:spChg chg="mod">
          <ac:chgData name="Adele Hudson" userId="77f6e9c0-991a-4650-a0d0-8321f0e4e0ca" providerId="ADAL" clId="{EB011347-D477-5167-A02E-B9D13434FEB6}" dt="2026-02-17T09:22:03.782" v="63" actId="1076"/>
          <ac:spMkLst>
            <pc:docMk/>
            <pc:sldMk cId="274629001" sldId="270"/>
            <ac:spMk id="3" creationId="{89635E3A-5878-1E00-86C0-ADB4D78CE694}"/>
          </ac:spMkLst>
        </pc:spChg>
      </pc:sldChg>
      <pc:sldChg chg="modSp mod">
        <pc:chgData name="Adele Hudson" userId="77f6e9c0-991a-4650-a0d0-8321f0e4e0ca" providerId="ADAL" clId="{EB011347-D477-5167-A02E-B9D13434FEB6}" dt="2026-02-17T09:22:10.654" v="65" actId="207"/>
        <pc:sldMkLst>
          <pc:docMk/>
          <pc:sldMk cId="4131155607" sldId="271"/>
        </pc:sldMkLst>
        <pc:spChg chg="mod">
          <ac:chgData name="Adele Hudson" userId="77f6e9c0-991a-4650-a0d0-8321f0e4e0ca" providerId="ADAL" clId="{EB011347-D477-5167-A02E-B9D13434FEB6}" dt="2026-02-17T09:22:10.654" v="65" actId="207"/>
          <ac:spMkLst>
            <pc:docMk/>
            <pc:sldMk cId="4131155607" sldId="271"/>
            <ac:spMk id="2" creationId="{018CDC60-761D-B135-BF18-0513F4C96EED}"/>
          </ac:spMkLst>
        </pc:spChg>
        <pc:spChg chg="mod">
          <ac:chgData name="Adele Hudson" userId="77f6e9c0-991a-4650-a0d0-8321f0e4e0ca" providerId="ADAL" clId="{EB011347-D477-5167-A02E-B9D13434FEB6}" dt="2026-02-17T09:22:08.071" v="64" actId="1076"/>
          <ac:spMkLst>
            <pc:docMk/>
            <pc:sldMk cId="4131155607" sldId="271"/>
            <ac:spMk id="3" creationId="{53A9E2A5-DABB-C8CA-264C-1437B6FBA537}"/>
          </ac:spMkLst>
        </pc:spChg>
      </pc:sldChg>
      <pc:sldChg chg="modSp mod">
        <pc:chgData name="Adele Hudson" userId="77f6e9c0-991a-4650-a0d0-8321f0e4e0ca" providerId="ADAL" clId="{EB011347-D477-5167-A02E-B9D13434FEB6}" dt="2026-02-17T09:23:05.279" v="73" actId="207"/>
        <pc:sldMkLst>
          <pc:docMk/>
          <pc:sldMk cId="38483120" sldId="272"/>
        </pc:sldMkLst>
        <pc:spChg chg="mod">
          <ac:chgData name="Adele Hudson" userId="77f6e9c0-991a-4650-a0d0-8321f0e4e0ca" providerId="ADAL" clId="{EB011347-D477-5167-A02E-B9D13434FEB6}" dt="2026-02-17T09:23:05.279" v="73" actId="207"/>
          <ac:spMkLst>
            <pc:docMk/>
            <pc:sldMk cId="38483120" sldId="272"/>
            <ac:spMk id="2" creationId="{5EC54E2C-69DD-C216-89F3-454F1C9420C3}"/>
          </ac:spMkLst>
        </pc:spChg>
      </pc:sldChg>
      <pc:sldChg chg="modSp mod">
        <pc:chgData name="Adele Hudson" userId="77f6e9c0-991a-4650-a0d0-8321f0e4e0ca" providerId="ADAL" clId="{EB011347-D477-5167-A02E-B9D13434FEB6}" dt="2026-02-17T09:22:30.283" v="66" actId="207"/>
        <pc:sldMkLst>
          <pc:docMk/>
          <pc:sldMk cId="1059049813" sldId="273"/>
        </pc:sldMkLst>
        <pc:spChg chg="mod">
          <ac:chgData name="Adele Hudson" userId="77f6e9c0-991a-4650-a0d0-8321f0e4e0ca" providerId="ADAL" clId="{EB011347-D477-5167-A02E-B9D13434FEB6}" dt="2026-02-17T09:22:30.283" v="66" actId="207"/>
          <ac:spMkLst>
            <pc:docMk/>
            <pc:sldMk cId="1059049813" sldId="273"/>
            <ac:spMk id="2" creationId="{3A7130C3-739C-2EE3-6537-B610126A2EA4}"/>
          </ac:spMkLst>
        </pc:spChg>
      </pc:sldChg>
      <pc:sldChg chg="modSp mod">
        <pc:chgData name="Adele Hudson" userId="77f6e9c0-991a-4650-a0d0-8321f0e4e0ca" providerId="ADAL" clId="{EB011347-D477-5167-A02E-B9D13434FEB6}" dt="2026-02-17T09:22:37.003" v="67" actId="207"/>
        <pc:sldMkLst>
          <pc:docMk/>
          <pc:sldMk cId="2566215199" sldId="274"/>
        </pc:sldMkLst>
        <pc:spChg chg="mod">
          <ac:chgData name="Adele Hudson" userId="77f6e9c0-991a-4650-a0d0-8321f0e4e0ca" providerId="ADAL" clId="{EB011347-D477-5167-A02E-B9D13434FEB6}" dt="2026-02-17T09:22:37.003" v="67" actId="207"/>
          <ac:spMkLst>
            <pc:docMk/>
            <pc:sldMk cId="2566215199" sldId="274"/>
            <ac:spMk id="2" creationId="{589A1EBC-CB54-B783-14A3-48FC3EBE81D5}"/>
          </ac:spMkLst>
        </pc:spChg>
      </pc:sldChg>
      <pc:sldChg chg="modSp mod">
        <pc:chgData name="Adele Hudson" userId="77f6e9c0-991a-4650-a0d0-8321f0e4e0ca" providerId="ADAL" clId="{EB011347-D477-5167-A02E-B9D13434FEB6}" dt="2026-02-17T09:22:41.929" v="68" actId="207"/>
        <pc:sldMkLst>
          <pc:docMk/>
          <pc:sldMk cId="2253129360" sldId="275"/>
        </pc:sldMkLst>
        <pc:spChg chg="mod">
          <ac:chgData name="Adele Hudson" userId="77f6e9c0-991a-4650-a0d0-8321f0e4e0ca" providerId="ADAL" clId="{EB011347-D477-5167-A02E-B9D13434FEB6}" dt="2026-02-17T09:22:41.929" v="68" actId="207"/>
          <ac:spMkLst>
            <pc:docMk/>
            <pc:sldMk cId="2253129360" sldId="275"/>
            <ac:spMk id="2" creationId="{6A06CEFA-F0F1-4F66-2A72-F28E449505FD}"/>
          </ac:spMkLst>
        </pc:spChg>
      </pc:sldChg>
      <pc:sldChg chg="modSp mod">
        <pc:chgData name="Adele Hudson" userId="77f6e9c0-991a-4650-a0d0-8321f0e4e0ca" providerId="ADAL" clId="{EB011347-D477-5167-A02E-B9D13434FEB6}" dt="2026-02-17T09:22:46.408" v="69" actId="207"/>
        <pc:sldMkLst>
          <pc:docMk/>
          <pc:sldMk cId="3060886506" sldId="276"/>
        </pc:sldMkLst>
        <pc:spChg chg="mod">
          <ac:chgData name="Adele Hudson" userId="77f6e9c0-991a-4650-a0d0-8321f0e4e0ca" providerId="ADAL" clId="{EB011347-D477-5167-A02E-B9D13434FEB6}" dt="2026-02-17T09:22:46.408" v="69" actId="207"/>
          <ac:spMkLst>
            <pc:docMk/>
            <pc:sldMk cId="3060886506" sldId="276"/>
            <ac:spMk id="2" creationId="{720DE55E-EA64-C8B5-82FA-9EEB0D02462B}"/>
          </ac:spMkLst>
        </pc:spChg>
      </pc:sldChg>
      <pc:sldChg chg="modSp mod">
        <pc:chgData name="Adele Hudson" userId="77f6e9c0-991a-4650-a0d0-8321f0e4e0ca" providerId="ADAL" clId="{EB011347-D477-5167-A02E-B9D13434FEB6}" dt="2026-02-17T09:22:50.989" v="70" actId="207"/>
        <pc:sldMkLst>
          <pc:docMk/>
          <pc:sldMk cId="2923911077" sldId="277"/>
        </pc:sldMkLst>
        <pc:spChg chg="mod">
          <ac:chgData name="Adele Hudson" userId="77f6e9c0-991a-4650-a0d0-8321f0e4e0ca" providerId="ADAL" clId="{EB011347-D477-5167-A02E-B9D13434FEB6}" dt="2026-02-17T09:22:50.989" v="70" actId="207"/>
          <ac:spMkLst>
            <pc:docMk/>
            <pc:sldMk cId="2923911077" sldId="277"/>
            <ac:spMk id="2" creationId="{8466FF63-80F5-C96A-1E3D-2EFF8B55AAEC}"/>
          </ac:spMkLst>
        </pc:spChg>
      </pc:sldChg>
      <pc:sldChg chg="modSp mod">
        <pc:chgData name="Adele Hudson" userId="77f6e9c0-991a-4650-a0d0-8321f0e4e0ca" providerId="ADAL" clId="{EB011347-D477-5167-A02E-B9D13434FEB6}" dt="2026-02-17T09:22:56.527" v="71" actId="207"/>
        <pc:sldMkLst>
          <pc:docMk/>
          <pc:sldMk cId="2350903205" sldId="278"/>
        </pc:sldMkLst>
        <pc:spChg chg="mod">
          <ac:chgData name="Adele Hudson" userId="77f6e9c0-991a-4650-a0d0-8321f0e4e0ca" providerId="ADAL" clId="{EB011347-D477-5167-A02E-B9D13434FEB6}" dt="2026-02-17T09:22:56.527" v="71" actId="207"/>
          <ac:spMkLst>
            <pc:docMk/>
            <pc:sldMk cId="2350903205" sldId="278"/>
            <ac:spMk id="2" creationId="{383D3574-4B3A-8986-8D46-C94C53DC518F}"/>
          </ac:spMkLst>
        </pc:spChg>
      </pc:sldChg>
      <pc:sldChg chg="modSp mod">
        <pc:chgData name="Adele Hudson" userId="77f6e9c0-991a-4650-a0d0-8321f0e4e0ca" providerId="ADAL" clId="{EB011347-D477-5167-A02E-B9D13434FEB6}" dt="2026-02-17T09:23:00.954" v="72" actId="207"/>
        <pc:sldMkLst>
          <pc:docMk/>
          <pc:sldMk cId="164446051" sldId="279"/>
        </pc:sldMkLst>
        <pc:spChg chg="mod">
          <ac:chgData name="Adele Hudson" userId="77f6e9c0-991a-4650-a0d0-8321f0e4e0ca" providerId="ADAL" clId="{EB011347-D477-5167-A02E-B9D13434FEB6}" dt="2026-02-17T09:23:00.954" v="72" actId="207"/>
          <ac:spMkLst>
            <pc:docMk/>
            <pc:sldMk cId="164446051" sldId="279"/>
            <ac:spMk id="2" creationId="{993F5377-3A73-714F-16A1-6E2A6BD6142E}"/>
          </ac:spMkLst>
        </pc:spChg>
      </pc:sldChg>
      <pc:sldChg chg="modSp mod">
        <pc:chgData name="Adele Hudson" userId="77f6e9c0-991a-4650-a0d0-8321f0e4e0ca" providerId="ADAL" clId="{EB011347-D477-5167-A02E-B9D13434FEB6}" dt="2026-02-17T09:23:09.937" v="74" actId="207"/>
        <pc:sldMkLst>
          <pc:docMk/>
          <pc:sldMk cId="2677182643" sldId="280"/>
        </pc:sldMkLst>
        <pc:spChg chg="mod">
          <ac:chgData name="Adele Hudson" userId="77f6e9c0-991a-4650-a0d0-8321f0e4e0ca" providerId="ADAL" clId="{EB011347-D477-5167-A02E-B9D13434FEB6}" dt="2026-02-17T09:23:09.937" v="74" actId="207"/>
          <ac:spMkLst>
            <pc:docMk/>
            <pc:sldMk cId="2677182643" sldId="280"/>
            <ac:spMk id="2" creationId="{4A230E1D-04D5-869D-1B6E-1599809A2E85}"/>
          </ac:spMkLst>
        </pc:spChg>
      </pc:sldChg>
      <pc:sldChg chg="modSp mod">
        <pc:chgData name="Adele Hudson" userId="77f6e9c0-991a-4650-a0d0-8321f0e4e0ca" providerId="ADAL" clId="{EB011347-D477-5167-A02E-B9D13434FEB6}" dt="2026-02-17T09:23:20.019" v="76" actId="207"/>
        <pc:sldMkLst>
          <pc:docMk/>
          <pc:sldMk cId="2010547816" sldId="281"/>
        </pc:sldMkLst>
        <pc:spChg chg="mod">
          <ac:chgData name="Adele Hudson" userId="77f6e9c0-991a-4650-a0d0-8321f0e4e0ca" providerId="ADAL" clId="{EB011347-D477-5167-A02E-B9D13434FEB6}" dt="2026-02-17T09:23:20.019" v="76" actId="207"/>
          <ac:spMkLst>
            <pc:docMk/>
            <pc:sldMk cId="2010547816" sldId="281"/>
            <ac:spMk id="2" creationId="{BCE9D36E-D435-59F9-1BA0-4C6B4C3C2250}"/>
          </ac:spMkLst>
        </pc:spChg>
      </pc:sldChg>
      <pc:sldChg chg="modSp mod">
        <pc:chgData name="Adele Hudson" userId="77f6e9c0-991a-4650-a0d0-8321f0e4e0ca" providerId="ADAL" clId="{EB011347-D477-5167-A02E-B9D13434FEB6}" dt="2026-02-17T09:23:47.941" v="78" actId="207"/>
        <pc:sldMkLst>
          <pc:docMk/>
          <pc:sldMk cId="2284083280" sldId="282"/>
        </pc:sldMkLst>
        <pc:spChg chg="mod">
          <ac:chgData name="Adele Hudson" userId="77f6e9c0-991a-4650-a0d0-8321f0e4e0ca" providerId="ADAL" clId="{EB011347-D477-5167-A02E-B9D13434FEB6}" dt="2026-02-17T09:23:47.941" v="78" actId="207"/>
          <ac:spMkLst>
            <pc:docMk/>
            <pc:sldMk cId="2284083280" sldId="282"/>
            <ac:spMk id="2" creationId="{3C026B2B-B6E3-C7DA-DB8C-7F8497E8C4FB}"/>
          </ac:spMkLst>
        </pc:spChg>
      </pc:sldChg>
      <pc:sldChg chg="modSp mod">
        <pc:chgData name="Adele Hudson" userId="77f6e9c0-991a-4650-a0d0-8321f0e4e0ca" providerId="ADAL" clId="{EB011347-D477-5167-A02E-B9D13434FEB6}" dt="2026-02-17T09:23:28.177" v="77" actId="207"/>
        <pc:sldMkLst>
          <pc:docMk/>
          <pc:sldMk cId="3624539585" sldId="283"/>
        </pc:sldMkLst>
        <pc:spChg chg="mod">
          <ac:chgData name="Adele Hudson" userId="77f6e9c0-991a-4650-a0d0-8321f0e4e0ca" providerId="ADAL" clId="{EB011347-D477-5167-A02E-B9D13434FEB6}" dt="2026-02-17T09:23:28.177" v="77" actId="207"/>
          <ac:spMkLst>
            <pc:docMk/>
            <pc:sldMk cId="3624539585" sldId="283"/>
            <ac:spMk id="2" creationId="{36D0518E-6393-C3AC-C036-E8846F385C96}"/>
          </ac:spMkLst>
        </pc:spChg>
      </pc:sldChg>
      <pc:sldChg chg="modSp mod">
        <pc:chgData name="Adele Hudson" userId="77f6e9c0-991a-4650-a0d0-8321f0e4e0ca" providerId="ADAL" clId="{EB011347-D477-5167-A02E-B9D13434FEB6}" dt="2026-02-17T09:24:34.138" v="80" actId="207"/>
        <pc:sldMkLst>
          <pc:docMk/>
          <pc:sldMk cId="599359550" sldId="284"/>
        </pc:sldMkLst>
        <pc:spChg chg="mod">
          <ac:chgData name="Adele Hudson" userId="77f6e9c0-991a-4650-a0d0-8321f0e4e0ca" providerId="ADAL" clId="{EB011347-D477-5167-A02E-B9D13434FEB6}" dt="2026-02-17T09:24:34.138" v="80" actId="207"/>
          <ac:spMkLst>
            <pc:docMk/>
            <pc:sldMk cId="599359550" sldId="284"/>
            <ac:spMk id="2" creationId="{87E4CB85-6256-B1F1-84D2-026991ECF4E8}"/>
          </ac:spMkLst>
        </pc:spChg>
      </pc:sldChg>
      <pc:sldChg chg="addSp delSp modSp mod">
        <pc:chgData name="Adele Hudson" userId="77f6e9c0-991a-4650-a0d0-8321f0e4e0ca" providerId="ADAL" clId="{EB011347-D477-5167-A02E-B9D13434FEB6}" dt="2026-02-17T09:40:59.593" v="120" actId="1076"/>
        <pc:sldMkLst>
          <pc:docMk/>
          <pc:sldMk cId="3501476250" sldId="285"/>
        </pc:sldMkLst>
        <pc:spChg chg="add mod">
          <ac:chgData name="Adele Hudson" userId="77f6e9c0-991a-4650-a0d0-8321f0e4e0ca" providerId="ADAL" clId="{EB011347-D477-5167-A02E-B9D13434FEB6}" dt="2026-02-17T09:40:43.131" v="104"/>
          <ac:spMkLst>
            <pc:docMk/>
            <pc:sldMk cId="3501476250" sldId="285"/>
            <ac:spMk id="2" creationId="{C45B8157-25D6-9B4E-FFFC-189914C9ECA8}"/>
          </ac:spMkLst>
        </pc:spChg>
        <pc:spChg chg="add mod">
          <ac:chgData name="Adele Hudson" userId="77f6e9c0-991a-4650-a0d0-8321f0e4e0ca" providerId="ADAL" clId="{EB011347-D477-5167-A02E-B9D13434FEB6}" dt="2026-02-17T09:40:59.593" v="120" actId="1076"/>
          <ac:spMkLst>
            <pc:docMk/>
            <pc:sldMk cId="3501476250" sldId="285"/>
            <ac:spMk id="3" creationId="{BB0DF931-ED52-2160-50F1-D83C9E9F0F62}"/>
          </ac:spMkLst>
        </pc:spChg>
        <pc:picChg chg="del">
          <ac:chgData name="Adele Hudson" userId="77f6e9c0-991a-4650-a0d0-8321f0e4e0ca" providerId="ADAL" clId="{EB011347-D477-5167-A02E-B9D13434FEB6}" dt="2026-02-17T09:40:41.863" v="103" actId="478"/>
          <ac:picMkLst>
            <pc:docMk/>
            <pc:sldMk cId="3501476250" sldId="285"/>
            <ac:picMk id="9" creationId="{D8916D54-E677-383B-2221-92611FCA64E9}"/>
          </ac:picMkLst>
        </pc:picChg>
      </pc:sldChg>
      <pc:sldChg chg="addSp modSp add mod ord">
        <pc:chgData name="Adele Hudson" userId="77f6e9c0-991a-4650-a0d0-8321f0e4e0ca" providerId="ADAL" clId="{EB011347-D477-5167-A02E-B9D13434FEB6}" dt="2026-02-17T09:20:58.899" v="52" actId="1076"/>
        <pc:sldMkLst>
          <pc:docMk/>
          <pc:sldMk cId="1216436008" sldId="286"/>
        </pc:sldMkLst>
        <pc:spChg chg="mod">
          <ac:chgData name="Adele Hudson" userId="77f6e9c0-991a-4650-a0d0-8321f0e4e0ca" providerId="ADAL" clId="{EB011347-D477-5167-A02E-B9D13434FEB6}" dt="2026-02-17T09:20:35.291" v="47" actId="207"/>
          <ac:spMkLst>
            <pc:docMk/>
            <pc:sldMk cId="1216436008" sldId="286"/>
            <ac:spMk id="2" creationId="{D83DD04A-2932-3565-B958-F2CEB8786464}"/>
          </ac:spMkLst>
        </pc:spChg>
        <pc:spChg chg="mod">
          <ac:chgData name="Adele Hudson" userId="77f6e9c0-991a-4650-a0d0-8321f0e4e0ca" providerId="ADAL" clId="{EB011347-D477-5167-A02E-B9D13434FEB6}" dt="2026-02-17T09:20:58.899" v="52" actId="1076"/>
          <ac:spMkLst>
            <pc:docMk/>
            <pc:sldMk cId="1216436008" sldId="286"/>
            <ac:spMk id="3" creationId="{EAA9F06A-696F-8735-E86A-D97790457255}"/>
          </ac:spMkLst>
        </pc:spChg>
        <pc:picChg chg="add mod">
          <ac:chgData name="Adele Hudson" userId="77f6e9c0-991a-4650-a0d0-8321f0e4e0ca" providerId="ADAL" clId="{EB011347-D477-5167-A02E-B9D13434FEB6}" dt="2026-02-16T11:26:29.176" v="5" actId="1076"/>
          <ac:picMkLst>
            <pc:docMk/>
            <pc:sldMk cId="1216436008" sldId="286"/>
            <ac:picMk id="5" creationId="{BF43CF94-D8CB-7E22-F54E-349E9DFD785E}"/>
          </ac:picMkLst>
        </pc:picChg>
      </pc:sldChg>
      <pc:sldChg chg="addSp delSp modSp add del mod">
        <pc:chgData name="Adele Hudson" userId="77f6e9c0-991a-4650-a0d0-8321f0e4e0ca" providerId="ADAL" clId="{EB011347-D477-5167-A02E-B9D13434FEB6}" dt="2026-02-17T09:20:49.028" v="50" actId="1076"/>
        <pc:sldMkLst>
          <pc:docMk/>
          <pc:sldMk cId="1906023895" sldId="287"/>
        </pc:sldMkLst>
        <pc:spChg chg="mod">
          <ac:chgData name="Adele Hudson" userId="77f6e9c0-991a-4650-a0d0-8321f0e4e0ca" providerId="ADAL" clId="{EB011347-D477-5167-A02E-B9D13434FEB6}" dt="2026-02-17T09:20:46.210" v="49" actId="207"/>
          <ac:spMkLst>
            <pc:docMk/>
            <pc:sldMk cId="1906023895" sldId="287"/>
            <ac:spMk id="2" creationId="{69E7F9D5-0655-A14D-A110-15989BB54DA8}"/>
          </ac:spMkLst>
        </pc:spChg>
        <pc:spChg chg="mod">
          <ac:chgData name="Adele Hudson" userId="77f6e9c0-991a-4650-a0d0-8321f0e4e0ca" providerId="ADAL" clId="{EB011347-D477-5167-A02E-B9D13434FEB6}" dt="2026-02-17T09:20:49.028" v="50" actId="1076"/>
          <ac:spMkLst>
            <pc:docMk/>
            <pc:sldMk cId="1906023895" sldId="287"/>
            <ac:spMk id="3" creationId="{D1A0F72F-DE65-EFAF-6C3C-2CA77224FA41}"/>
          </ac:spMkLst>
        </pc:spChg>
        <pc:picChg chg="del">
          <ac:chgData name="Adele Hudson" userId="77f6e9c0-991a-4650-a0d0-8321f0e4e0ca" providerId="ADAL" clId="{EB011347-D477-5167-A02E-B9D13434FEB6}" dt="2026-02-16T11:26:59.970" v="14" actId="478"/>
          <ac:picMkLst>
            <pc:docMk/>
            <pc:sldMk cId="1906023895" sldId="287"/>
            <ac:picMk id="5" creationId="{7F142EB7-3285-9021-A3F6-470C0B8C6AE3}"/>
          </ac:picMkLst>
        </pc:picChg>
        <pc:picChg chg="add mod">
          <ac:chgData name="Adele Hudson" userId="77f6e9c0-991a-4650-a0d0-8321f0e4e0ca" providerId="ADAL" clId="{EB011347-D477-5167-A02E-B9D13434FEB6}" dt="2026-02-16T11:27:23.291" v="19" actId="1076"/>
          <ac:picMkLst>
            <pc:docMk/>
            <pc:sldMk cId="1906023895" sldId="287"/>
            <ac:picMk id="6" creationId="{11C07261-B9B5-5A66-803B-36B7BFEDDE2F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09:21:13.625" v="54" actId="207"/>
        <pc:sldMkLst>
          <pc:docMk/>
          <pc:sldMk cId="1171603759" sldId="288"/>
        </pc:sldMkLst>
        <pc:spChg chg="mod">
          <ac:chgData name="Adele Hudson" userId="77f6e9c0-991a-4650-a0d0-8321f0e4e0ca" providerId="ADAL" clId="{EB011347-D477-5167-A02E-B9D13434FEB6}" dt="2026-02-17T09:21:13.625" v="54" actId="207"/>
          <ac:spMkLst>
            <pc:docMk/>
            <pc:sldMk cId="1171603759" sldId="288"/>
            <ac:spMk id="2" creationId="{A4AA9BA8-ED22-C323-D702-88A58E1450EF}"/>
          </ac:spMkLst>
        </pc:spChg>
        <pc:spChg chg="mod">
          <ac:chgData name="Adele Hudson" userId="77f6e9c0-991a-4650-a0d0-8321f0e4e0ca" providerId="ADAL" clId="{EB011347-D477-5167-A02E-B9D13434FEB6}" dt="2026-02-17T09:21:11.372" v="53" actId="1076"/>
          <ac:spMkLst>
            <pc:docMk/>
            <pc:sldMk cId="1171603759" sldId="288"/>
            <ac:spMk id="3" creationId="{F445E56D-00F7-EE90-7A9D-AB84E7259987}"/>
          </ac:spMkLst>
        </pc:spChg>
        <pc:picChg chg="add mod">
          <ac:chgData name="Adele Hudson" userId="77f6e9c0-991a-4650-a0d0-8321f0e4e0ca" providerId="ADAL" clId="{EB011347-D477-5167-A02E-B9D13434FEB6}" dt="2026-02-16T11:28:32.769" v="25" actId="1076"/>
          <ac:picMkLst>
            <pc:docMk/>
            <pc:sldMk cId="1171603759" sldId="288"/>
            <ac:picMk id="5" creationId="{8385D0DC-7F9A-E4F3-37B3-8CA684D885C2}"/>
          </ac:picMkLst>
        </pc:picChg>
        <pc:picChg chg="del">
          <ac:chgData name="Adele Hudson" userId="77f6e9c0-991a-4650-a0d0-8321f0e4e0ca" providerId="ADAL" clId="{EB011347-D477-5167-A02E-B9D13434FEB6}" dt="2026-02-16T11:28:18.235" v="21" actId="478"/>
          <ac:picMkLst>
            <pc:docMk/>
            <pc:sldMk cId="1171603759" sldId="288"/>
            <ac:picMk id="6" creationId="{482FA752-BAB9-8D53-DF17-F8FEFD159797}"/>
          </ac:picMkLst>
        </pc:picChg>
      </pc:sldChg>
      <pc:sldChg chg="addSp modSp add mod">
        <pc:chgData name="Adele Hudson" userId="77f6e9c0-991a-4650-a0d0-8321f0e4e0ca" providerId="ADAL" clId="{EB011347-D477-5167-A02E-B9D13434FEB6}" dt="2026-02-17T09:21:22.541" v="56" actId="207"/>
        <pc:sldMkLst>
          <pc:docMk/>
          <pc:sldMk cId="454640029" sldId="289"/>
        </pc:sldMkLst>
        <pc:spChg chg="mod">
          <ac:chgData name="Adele Hudson" userId="77f6e9c0-991a-4650-a0d0-8321f0e4e0ca" providerId="ADAL" clId="{EB011347-D477-5167-A02E-B9D13434FEB6}" dt="2026-02-17T09:21:22.541" v="56" actId="207"/>
          <ac:spMkLst>
            <pc:docMk/>
            <pc:sldMk cId="454640029" sldId="289"/>
            <ac:spMk id="2" creationId="{DA815889-C82F-1441-555B-D65F98B53841}"/>
          </ac:spMkLst>
        </pc:spChg>
        <pc:spChg chg="mod">
          <ac:chgData name="Adele Hudson" userId="77f6e9c0-991a-4650-a0d0-8321f0e4e0ca" providerId="ADAL" clId="{EB011347-D477-5167-A02E-B9D13434FEB6}" dt="2026-02-17T09:21:19.592" v="55" actId="1076"/>
          <ac:spMkLst>
            <pc:docMk/>
            <pc:sldMk cId="454640029" sldId="289"/>
            <ac:spMk id="3" creationId="{5888EA8E-677E-AFB4-110B-1E944E02D564}"/>
          </ac:spMkLst>
        </pc:spChg>
        <pc:picChg chg="add mod">
          <ac:chgData name="Adele Hudson" userId="77f6e9c0-991a-4650-a0d0-8321f0e4e0ca" providerId="ADAL" clId="{EB011347-D477-5167-A02E-B9D13434FEB6}" dt="2026-02-16T11:28:54.977" v="30" actId="1076"/>
          <ac:picMkLst>
            <pc:docMk/>
            <pc:sldMk cId="454640029" sldId="289"/>
            <ac:picMk id="5" creationId="{6BA8350E-6D28-515F-8E68-40F0543F3EB9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20:07:07.251" v="179" actId="1076"/>
        <pc:sldMkLst>
          <pc:docMk/>
          <pc:sldMk cId="3115162835" sldId="290"/>
        </pc:sldMkLst>
        <pc:spChg chg="mod">
          <ac:chgData name="Adele Hudson" userId="77f6e9c0-991a-4650-a0d0-8321f0e4e0ca" providerId="ADAL" clId="{EB011347-D477-5167-A02E-B9D13434FEB6}" dt="2026-02-17T20:03:09.895" v="138" actId="27636"/>
          <ac:spMkLst>
            <pc:docMk/>
            <pc:sldMk cId="3115162835" sldId="290"/>
            <ac:spMk id="3" creationId="{09A74EF0-0DB8-9460-CD41-91A573663BF2}"/>
          </ac:spMkLst>
        </pc:spChg>
        <pc:picChg chg="add mod modCrop">
          <ac:chgData name="Adele Hudson" userId="77f6e9c0-991a-4650-a0d0-8321f0e4e0ca" providerId="ADAL" clId="{EB011347-D477-5167-A02E-B9D13434FEB6}" dt="2026-02-17T20:07:07.251" v="179" actId="1076"/>
          <ac:picMkLst>
            <pc:docMk/>
            <pc:sldMk cId="3115162835" sldId="290"/>
            <ac:picMk id="4" creationId="{CF45E892-3B3B-C30D-3C34-B688E18CD0D4}"/>
          </ac:picMkLst>
        </pc:picChg>
        <pc:picChg chg="del">
          <ac:chgData name="Adele Hudson" userId="77f6e9c0-991a-4650-a0d0-8321f0e4e0ca" providerId="ADAL" clId="{EB011347-D477-5167-A02E-B9D13434FEB6}" dt="2026-02-17T20:03:12.302" v="139" actId="478"/>
          <ac:picMkLst>
            <pc:docMk/>
            <pc:sldMk cId="3115162835" sldId="290"/>
            <ac:picMk id="5" creationId="{4592A1EE-4CF9-C776-1F4C-021CC308B343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20:06:48.512" v="176" actId="207"/>
        <pc:sldMkLst>
          <pc:docMk/>
          <pc:sldMk cId="3734995322" sldId="291"/>
        </pc:sldMkLst>
        <pc:spChg chg="mod">
          <ac:chgData name="Adele Hudson" userId="77f6e9c0-991a-4650-a0d0-8321f0e4e0ca" providerId="ADAL" clId="{EB011347-D477-5167-A02E-B9D13434FEB6}" dt="2026-02-17T20:06:24.757" v="172" actId="14100"/>
          <ac:spMkLst>
            <pc:docMk/>
            <pc:sldMk cId="3734995322" sldId="291"/>
            <ac:spMk id="3" creationId="{22D2B94F-8711-84D2-5329-E522C33FBD51}"/>
          </ac:spMkLst>
        </pc:spChg>
        <pc:spChg chg="add mod">
          <ac:chgData name="Adele Hudson" userId="77f6e9c0-991a-4650-a0d0-8321f0e4e0ca" providerId="ADAL" clId="{EB011347-D477-5167-A02E-B9D13434FEB6}" dt="2026-02-17T20:06:48.512" v="176" actId="207"/>
          <ac:spMkLst>
            <pc:docMk/>
            <pc:sldMk cId="3734995322" sldId="291"/>
            <ac:spMk id="6" creationId="{A0ABB36B-C1F3-B4C7-172F-69CCA36E8FB9}"/>
          </ac:spMkLst>
        </pc:spChg>
        <pc:picChg chg="del">
          <ac:chgData name="Adele Hudson" userId="77f6e9c0-991a-4650-a0d0-8321f0e4e0ca" providerId="ADAL" clId="{EB011347-D477-5167-A02E-B9D13434FEB6}" dt="2026-02-17T20:04:20.190" v="145" actId="478"/>
          <ac:picMkLst>
            <pc:docMk/>
            <pc:sldMk cId="3734995322" sldId="291"/>
            <ac:picMk id="4" creationId="{24C71A75-2BC7-1A93-6F3B-9A9D58555D99}"/>
          </ac:picMkLst>
        </pc:picChg>
        <pc:picChg chg="add mod">
          <ac:chgData name="Adele Hudson" userId="77f6e9c0-991a-4650-a0d0-8321f0e4e0ca" providerId="ADAL" clId="{EB011347-D477-5167-A02E-B9D13434FEB6}" dt="2026-02-17T20:06:29.587" v="173" actId="1076"/>
          <ac:picMkLst>
            <pc:docMk/>
            <pc:sldMk cId="3734995322" sldId="291"/>
            <ac:picMk id="5" creationId="{E566B383-18DB-2C86-53DF-7737070CD621}"/>
          </ac:picMkLst>
        </pc:picChg>
      </pc:sldChg>
      <pc:sldChg chg="addSp delSp modSp add mod">
        <pc:chgData name="Adele Hudson" userId="77f6e9c0-991a-4650-a0d0-8321f0e4e0ca" providerId="ADAL" clId="{EB011347-D477-5167-A02E-B9D13434FEB6}" dt="2026-02-17T20:08:23.959" v="188" actId="14100"/>
        <pc:sldMkLst>
          <pc:docMk/>
          <pc:sldMk cId="914336751" sldId="292"/>
        </pc:sldMkLst>
        <pc:spChg chg="del mod">
          <ac:chgData name="Adele Hudson" userId="77f6e9c0-991a-4650-a0d0-8321f0e4e0ca" providerId="ADAL" clId="{EB011347-D477-5167-A02E-B9D13434FEB6}" dt="2026-02-17T20:08:09.287" v="183" actId="478"/>
          <ac:spMkLst>
            <pc:docMk/>
            <pc:sldMk cId="914336751" sldId="292"/>
            <ac:spMk id="6" creationId="{2909E7FC-2B76-2E2A-639E-C30DD9E92127}"/>
          </ac:spMkLst>
        </pc:spChg>
        <pc:picChg chg="add mod">
          <ac:chgData name="Adele Hudson" userId="77f6e9c0-991a-4650-a0d0-8321f0e4e0ca" providerId="ADAL" clId="{EB011347-D477-5167-A02E-B9D13434FEB6}" dt="2026-02-17T20:08:23.959" v="188" actId="14100"/>
          <ac:picMkLst>
            <pc:docMk/>
            <pc:sldMk cId="914336751" sldId="292"/>
            <ac:picMk id="4" creationId="{B9AD8496-8B90-4222-49EB-6E093FDA6179}"/>
          </ac:picMkLst>
        </pc:picChg>
        <pc:picChg chg="del">
          <ac:chgData name="Adele Hudson" userId="77f6e9c0-991a-4650-a0d0-8321f0e4e0ca" providerId="ADAL" clId="{EB011347-D477-5167-A02E-B9D13434FEB6}" dt="2026-02-17T20:08:06.259" v="181" actId="478"/>
          <ac:picMkLst>
            <pc:docMk/>
            <pc:sldMk cId="914336751" sldId="292"/>
            <ac:picMk id="5" creationId="{23CA52F1-653C-ECD3-C7D9-CC1E1C47BF0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11C3E-0999-6C4E-84CB-D5CEF55CBB9D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E72BB-0D30-5449-907A-665D5194F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2372-49EB-604D-F2AD-C81020E21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  <a:cs typeface="Adelle Sans Devanagari" panose="02000503000000020004" pitchFamily="2" charset="-78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D789E-727B-13DA-50F8-B0B76C127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3B87A-5E16-FF82-7DE5-F2D1D582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451F7-1A0C-770C-A5A9-59EFCFC91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2A2AD-6D95-EDEF-1A7F-2E94EFFA3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8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8B51-5283-053B-C61B-BEFCE2E0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A9F8B-E8A1-A472-5566-B6BACDA5DE9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F3F17-5A0E-C809-3F73-1E57A338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06695-45DC-D65A-8FA9-D04F293A7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4B19-ED2F-B731-53F9-B211B994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4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08B9-0D6C-52AF-8C53-63645640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5705B-BB29-188D-92C0-213DF0276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90276-CF3E-EDD1-4497-5E9189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7C38E-A553-4B0E-A1E3-2A14F5EDA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3D842-A12E-FB61-83C8-283FB57C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5878F-7E6E-41D8-BBE7-6EAF5E08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23EF4-3A91-6CBA-9190-182B0BDA1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433FE-7188-3AAA-4D91-BEEDA8382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6A937-DB17-E70A-1EB9-2D1BAB8A1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BA63F-1DCE-DA15-598C-6D51F439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36E87-7100-1AB4-E37E-3583FA3D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1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B90B6-4206-06A3-2C92-2F1A0446B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CA9CD-79B0-4031-BF77-4F07D7537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44A62-DCF0-76EC-D328-7CF9C85D9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0AB27-7BA4-C3DD-0018-E7B5EC6EB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5EFCD-5D66-D3B9-9DB7-99712380D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F0B1C0-B693-044F-193B-CF82B9AD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D613F-6298-E7FB-6FA0-779321CA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29E892-6E34-10C6-3FB1-4B79FEA32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5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5EF3-DB03-5025-0127-A049F814A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82882C-04BE-2EA8-5693-70BBBE0CB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7C81F-0D59-CB3A-39C6-741A06B51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763F5-FA8D-EB56-DD7C-927997DCE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40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420CBE-986B-8141-504C-357D25F0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789C1-7CFD-0CC0-E027-D08EB02A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1F283-F290-E595-8119-ECF9F173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6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97E2D-D0CC-5F23-C739-F55AEEC5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2E7E1-B055-DEAB-3E89-A76E5EAA2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1F0F3-2B5F-5574-7F39-6287CE78D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C3B5F-59D3-3034-4B58-0FD7D5CE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66BAB-B7E0-DFCF-904E-865B97229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90113-A6C7-21AD-3E4B-8DACBE089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15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E294-17E8-6F5A-DDDC-19F59AF9C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C02BC6-2DE6-32D8-EE70-CF889CCF0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EB6E4-CEB1-B043-78A9-C4E875485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67F33-52A4-041C-D72D-5D337B030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4962B-83D9-9EBC-CA8C-91C2B5FC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1CAE5-B92E-3C3F-9B5E-AE29B6A9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9778-DD15-D97B-029C-BD56E2F7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B3483-250C-5D9B-5A15-2890D6C15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3E237-9967-DE2C-827F-F74A2BAA3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B4F82-5B29-7440-CFF8-F034EF47A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D7507-4AD6-2F6B-E9B0-466EF8BC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4DFB4C-D016-5129-6036-B67FE3E86F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A3F793-A6BB-7B7F-36D4-4B41A211A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9780D-8967-C000-F1D4-55AE4D68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59361-9218-B80F-9723-22484BD9D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DC3FE-1A58-C4D2-00AD-1ABF589B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3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AD377E-7416-971D-AB1D-C4DCD5D58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3597E-D543-F12C-0E35-38B4CCA34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4432E-A275-4FEB-EE30-7A62E19A5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C3C71D-1C6F-674B-8178-BD598B5EA78E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EB9DD-00AB-0C2B-ADEF-2AE2C57C3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D471-5F72-E18F-5B88-27D06BA3D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BEFF84-DFF8-8049-AB32-90E10693C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6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96621-0D21-34A3-47D6-D543B34AE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895" y="686722"/>
            <a:ext cx="4078513" cy="2745695"/>
          </a:xfrm>
        </p:spPr>
        <p:txBody>
          <a:bodyPr>
            <a:normAutofit/>
          </a:bodyPr>
          <a:lstStyle/>
          <a:p>
            <a:pPr algn="l"/>
            <a:r>
              <a:rPr lang="en-AU" sz="5400" dirty="0">
                <a:solidFill>
                  <a:srgbClr val="00B0F0"/>
                </a:solidFill>
              </a:rPr>
              <a:t>Collaboration in Chemistry</a:t>
            </a:r>
            <a:br>
              <a:rPr lang="en-AU" sz="5400" dirty="0">
                <a:solidFill>
                  <a:schemeClr val="bg1"/>
                </a:solidFill>
              </a:rPr>
            </a:br>
            <a:r>
              <a:rPr lang="en-AU" sz="3600" dirty="0">
                <a:solidFill>
                  <a:srgbClr val="F0AE1D"/>
                </a:solidFill>
              </a:rPr>
              <a:t>Building Confidence and Exam Readiness</a:t>
            </a:r>
            <a:r>
              <a:rPr lang="en-AU" sz="3600" dirty="0">
                <a:solidFill>
                  <a:srgbClr val="F0AE1D"/>
                </a:solidFill>
                <a:effectLst/>
              </a:rPr>
              <a:t> </a:t>
            </a:r>
            <a:endParaRPr lang="en-US" sz="5400" dirty="0">
              <a:solidFill>
                <a:srgbClr val="F0AE1D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DF448-11FA-F692-FE88-4F4D766A9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896" y="4079581"/>
            <a:ext cx="2988661" cy="96157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</a:rPr>
              <a:t>Adele Hudson</a:t>
            </a:r>
          </a:p>
          <a:p>
            <a:pPr algn="l"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</a:rPr>
              <a:t> Braemar College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43D902C-1B52-6C9C-F57C-159311FB20A8}"/>
              </a:ext>
            </a:extLst>
          </p:cNvPr>
          <p:cNvSpPr txBox="1">
            <a:spLocks/>
          </p:cNvSpPr>
          <p:nvPr/>
        </p:nvSpPr>
        <p:spPr>
          <a:xfrm>
            <a:off x="1150896" y="5272780"/>
            <a:ext cx="4078513" cy="961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</a:rPr>
              <a:t>Jisha Mathew </a:t>
            </a:r>
          </a:p>
          <a:p>
            <a:pPr algn="l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</a:rPr>
              <a:t>Hume Anglican Grammar</a:t>
            </a:r>
          </a:p>
        </p:txBody>
      </p:sp>
      <p:pic>
        <p:nvPicPr>
          <p:cNvPr id="6" name="Picture 5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9BE6464F-8451-F724-ADFA-48136DE19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462" y="276237"/>
            <a:ext cx="4996543" cy="499654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AC70BA44-E4D8-9837-F335-CC164C951497}"/>
              </a:ext>
            </a:extLst>
          </p:cNvPr>
          <p:cNvSpPr txBox="1">
            <a:spLocks/>
          </p:cNvSpPr>
          <p:nvPr/>
        </p:nvSpPr>
        <p:spPr>
          <a:xfrm>
            <a:off x="7404492" y="5468954"/>
            <a:ext cx="4078513" cy="56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dirty="0" err="1">
                <a:solidFill>
                  <a:schemeClr val="bg1"/>
                </a:solidFill>
              </a:rPr>
              <a:t>www.mychemhub.com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58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A3427-E595-427C-A074-FD75C798E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B07E4-212B-E148-25B8-D7837D7B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36F641-D846-33BC-981B-6C1E8F434C6C}"/>
              </a:ext>
            </a:extLst>
          </p:cNvPr>
          <p:cNvGrpSpPr/>
          <p:nvPr/>
        </p:nvGrpSpPr>
        <p:grpSpPr>
          <a:xfrm>
            <a:off x="9145657" y="995013"/>
            <a:ext cx="1440000" cy="4685224"/>
            <a:chOff x="9253234" y="1339128"/>
            <a:chExt cx="1440000" cy="468522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A72B159-2CB0-0C61-9767-2FAE38999EAF}"/>
                </a:ext>
              </a:extLst>
            </p:cNvPr>
            <p:cNvSpPr/>
            <p:nvPr/>
          </p:nvSpPr>
          <p:spPr>
            <a:xfrm>
              <a:off x="9253234" y="1339128"/>
              <a:ext cx="1440000" cy="1440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985DA5-49A9-A002-BCCD-56E14231DFAC}"/>
                </a:ext>
              </a:extLst>
            </p:cNvPr>
            <p:cNvSpPr/>
            <p:nvPr/>
          </p:nvSpPr>
          <p:spPr>
            <a:xfrm>
              <a:off x="9253234" y="2961740"/>
              <a:ext cx="1440000" cy="144000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70A929F-F119-97A8-50B5-9098C9BFC494}"/>
                </a:ext>
              </a:extLst>
            </p:cNvPr>
            <p:cNvSpPr/>
            <p:nvPr/>
          </p:nvSpPr>
          <p:spPr>
            <a:xfrm>
              <a:off x="9253234" y="4584352"/>
              <a:ext cx="1440000" cy="14400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DA96C920-82BF-1AA0-14A9-354BC69AA472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409238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STOP LIGHTS</a:t>
            </a:r>
          </a:p>
        </p:txBody>
      </p:sp>
    </p:spTree>
    <p:extLst>
      <p:ext uri="{BB962C8B-B14F-4D97-AF65-F5344CB8AC3E}">
        <p14:creationId xmlns:p14="http://schemas.microsoft.com/office/powerpoint/2010/main" val="337798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83D957-6044-14F5-BD65-5EC25AF8F64C}"/>
              </a:ext>
            </a:extLst>
          </p:cNvPr>
          <p:cNvGrpSpPr/>
          <p:nvPr/>
        </p:nvGrpSpPr>
        <p:grpSpPr>
          <a:xfrm>
            <a:off x="9145657" y="995013"/>
            <a:ext cx="1440000" cy="4685224"/>
            <a:chOff x="9253234" y="1339128"/>
            <a:chExt cx="1440000" cy="468522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FF179B9-FE0C-332D-59F1-6009C16A5229}"/>
                </a:ext>
              </a:extLst>
            </p:cNvPr>
            <p:cNvSpPr/>
            <p:nvPr/>
          </p:nvSpPr>
          <p:spPr>
            <a:xfrm>
              <a:off x="9253234" y="1339128"/>
              <a:ext cx="1440000" cy="1440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F45F747-FDA4-B2F5-02C1-B9DE06D7F4FA}"/>
                </a:ext>
              </a:extLst>
            </p:cNvPr>
            <p:cNvSpPr/>
            <p:nvPr/>
          </p:nvSpPr>
          <p:spPr>
            <a:xfrm>
              <a:off x="9253234" y="2961740"/>
              <a:ext cx="1440000" cy="144000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628E602-410C-AA88-D159-C9F1675104D7}"/>
                </a:ext>
              </a:extLst>
            </p:cNvPr>
            <p:cNvSpPr/>
            <p:nvPr/>
          </p:nvSpPr>
          <p:spPr>
            <a:xfrm>
              <a:off x="9253234" y="4584352"/>
              <a:ext cx="1440000" cy="14400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AFF0E8-D99B-0E91-E6A7-277CAEDAFBB4}"/>
              </a:ext>
            </a:extLst>
          </p:cNvPr>
          <p:cNvGrpSpPr/>
          <p:nvPr/>
        </p:nvGrpSpPr>
        <p:grpSpPr>
          <a:xfrm>
            <a:off x="5912550" y="1017515"/>
            <a:ext cx="4726885" cy="2873770"/>
            <a:chOff x="5912550" y="1017515"/>
            <a:chExt cx="4726885" cy="2873770"/>
          </a:xfrm>
        </p:grpSpPr>
        <p:pic>
          <p:nvPicPr>
            <p:cNvPr id="20" name="Picture 19" descr="A black text on a white background&#10;&#10;AI-generated content may be incorrect.">
              <a:extLst>
                <a:ext uri="{FF2B5EF4-FFF2-40B4-BE49-F238E27FC236}">
                  <a16:creationId xmlns:a16="http://schemas.microsoft.com/office/drawing/2014/main" id="{56C943FF-E8E1-7E81-54A0-C870D3483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421903">
              <a:off x="5912550" y="1017515"/>
              <a:ext cx="3911600" cy="8128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 descr="A black text on a white background&#10;&#10;AI-generated content may be incorrect.">
              <a:extLst>
                <a:ext uri="{FF2B5EF4-FFF2-40B4-BE49-F238E27FC236}">
                  <a16:creationId xmlns:a16="http://schemas.microsoft.com/office/drawing/2014/main" id="{1D074254-A158-D35F-DB37-0A8D4359A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839109">
              <a:off x="5954057" y="3078485"/>
              <a:ext cx="3911600" cy="8128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 descr="A black text on a white background&#10;&#10;AI-generated content may be incorrect.">
              <a:extLst>
                <a:ext uri="{FF2B5EF4-FFF2-40B4-BE49-F238E27FC236}">
                  <a16:creationId xmlns:a16="http://schemas.microsoft.com/office/drawing/2014/main" id="{D7BC7044-BF6E-038E-A90F-2EC101441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66034">
              <a:off x="6727835" y="2767951"/>
              <a:ext cx="3911600" cy="8128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6" name="Subtitle 2">
            <a:extLst>
              <a:ext uri="{FF2B5EF4-FFF2-40B4-BE49-F238E27FC236}">
                <a16:creationId xmlns:a16="http://schemas.microsoft.com/office/drawing/2014/main" id="{807DD13E-E559-6AD0-BCEB-CF3411EC67E1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409238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STOP LIGHTS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0B6FC92E-F773-3E3D-27ED-1B11B102E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</p:spTree>
    <p:extLst>
      <p:ext uri="{BB962C8B-B14F-4D97-AF65-F5344CB8AC3E}">
        <p14:creationId xmlns:p14="http://schemas.microsoft.com/office/powerpoint/2010/main" val="2313416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3EFD0-5E4A-D83B-B4D6-B0A2E6EE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7042-4D68-A5EA-3358-8DB87C1E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61B4D4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8C3AD-B7EF-9D27-EA6D-8BE1E8BDC565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409238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EXPERIMENTS</a:t>
            </a:r>
          </a:p>
        </p:txBody>
      </p:sp>
      <p:pic>
        <p:nvPicPr>
          <p:cNvPr id="7" name="Picture 6" descr="A black and white illustration of a test tube with wires and a measuring device&#10;&#10;AI-generated content may be incorrect.">
            <a:extLst>
              <a:ext uri="{FF2B5EF4-FFF2-40B4-BE49-F238E27FC236}">
                <a16:creationId xmlns:a16="http://schemas.microsoft.com/office/drawing/2014/main" id="{1BAAED56-9415-6038-0EE7-9E12202E6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082" y="1404271"/>
            <a:ext cx="48768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6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8C97-D01A-D00F-B390-9D7E09D97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488F-E82E-6A92-3310-35CF2557E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61B4D4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67480-33A8-334F-AF28-77F1D0496901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409238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EXPERIMENTS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CC6084-799B-4B79-E603-0C2543811C5B}"/>
              </a:ext>
            </a:extLst>
          </p:cNvPr>
          <p:cNvGrpSpPr/>
          <p:nvPr/>
        </p:nvGrpSpPr>
        <p:grpSpPr>
          <a:xfrm>
            <a:off x="5109883" y="748308"/>
            <a:ext cx="6666833" cy="838451"/>
            <a:chOff x="0" y="60406"/>
            <a:chExt cx="6666833" cy="838451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36A8911C-3697-236C-AD2E-A156C53DD0C9}"/>
                </a:ext>
              </a:extLst>
            </p:cNvPr>
            <p:cNvSpPr/>
            <p:nvPr/>
          </p:nvSpPr>
          <p:spPr>
            <a:xfrm>
              <a:off x="0" y="60406"/>
              <a:ext cx="6666833" cy="83845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ounded Rectangle 4">
              <a:extLst>
                <a:ext uri="{FF2B5EF4-FFF2-40B4-BE49-F238E27FC236}">
                  <a16:creationId xmlns:a16="http://schemas.microsoft.com/office/drawing/2014/main" id="{5C30797A-A405-9F22-D1B0-3DECD17DE9A3}"/>
                </a:ext>
              </a:extLst>
            </p:cNvPr>
            <p:cNvSpPr txBox="1"/>
            <p:nvPr/>
          </p:nvSpPr>
          <p:spPr>
            <a:xfrm>
              <a:off x="40930" y="101336"/>
              <a:ext cx="6584973" cy="75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 dirty="0"/>
                <a:t>Focus points for presentation: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60D158-634B-924E-1A58-E265B659597A}"/>
              </a:ext>
            </a:extLst>
          </p:cNvPr>
          <p:cNvGrpSpPr/>
          <p:nvPr/>
        </p:nvGrpSpPr>
        <p:grpSpPr>
          <a:xfrm>
            <a:off x="5109883" y="1647239"/>
            <a:ext cx="6666833" cy="838451"/>
            <a:chOff x="0" y="959337"/>
            <a:chExt cx="6666833" cy="838451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240D8508-F004-405C-FDCA-01EF8A02551E}"/>
                </a:ext>
              </a:extLst>
            </p:cNvPr>
            <p:cNvSpPr/>
            <p:nvPr/>
          </p:nvSpPr>
          <p:spPr>
            <a:xfrm>
              <a:off x="0" y="959337"/>
              <a:ext cx="6666833" cy="83845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430430"/>
                <a:satOff val="-165"/>
                <a:lumOff val="392"/>
                <a:alphaOff val="0"/>
              </a:schemeClr>
            </a:fillRef>
            <a:effectRef idx="2">
              <a:schemeClr val="accent5">
                <a:hueOff val="-2430430"/>
                <a:satOff val="-165"/>
                <a:lumOff val="39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ounded Rectangle 6">
              <a:extLst>
                <a:ext uri="{FF2B5EF4-FFF2-40B4-BE49-F238E27FC236}">
                  <a16:creationId xmlns:a16="http://schemas.microsoft.com/office/drawing/2014/main" id="{62EEF12C-49AA-B20E-0FE2-784D8B61330B}"/>
                </a:ext>
              </a:extLst>
            </p:cNvPr>
            <p:cNvSpPr txBox="1"/>
            <p:nvPr/>
          </p:nvSpPr>
          <p:spPr>
            <a:xfrm>
              <a:off x="40930" y="1000267"/>
              <a:ext cx="6584973" cy="75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 dirty="0"/>
                <a:t>How was the order of electrochemical series determined?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FA447B-99D1-410C-89C8-06A1FE71D2B7}"/>
              </a:ext>
            </a:extLst>
          </p:cNvPr>
          <p:cNvGrpSpPr/>
          <p:nvPr/>
        </p:nvGrpSpPr>
        <p:grpSpPr>
          <a:xfrm>
            <a:off x="5109883" y="2546170"/>
            <a:ext cx="6666833" cy="838451"/>
            <a:chOff x="0" y="1858268"/>
            <a:chExt cx="6666833" cy="838451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0FF2F4B-2F12-81E2-2E29-4A6A4F48CFF3}"/>
                </a:ext>
              </a:extLst>
            </p:cNvPr>
            <p:cNvSpPr/>
            <p:nvPr/>
          </p:nvSpPr>
          <p:spPr>
            <a:xfrm>
              <a:off x="0" y="1858268"/>
              <a:ext cx="6666833" cy="83845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4860860"/>
                <a:satOff val="-330"/>
                <a:lumOff val="784"/>
                <a:alphaOff val="0"/>
              </a:schemeClr>
            </a:fillRef>
            <a:effectRef idx="2">
              <a:schemeClr val="accent5">
                <a:hueOff val="-4860860"/>
                <a:satOff val="-330"/>
                <a:lumOff val="78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ounded Rectangle 8">
              <a:extLst>
                <a:ext uri="{FF2B5EF4-FFF2-40B4-BE49-F238E27FC236}">
                  <a16:creationId xmlns:a16="http://schemas.microsoft.com/office/drawing/2014/main" id="{956EC7B1-C2BF-3C64-3665-A833D24889FE}"/>
                </a:ext>
              </a:extLst>
            </p:cNvPr>
            <p:cNvSpPr txBox="1"/>
            <p:nvPr/>
          </p:nvSpPr>
          <p:spPr>
            <a:xfrm>
              <a:off x="40930" y="1899198"/>
              <a:ext cx="6584973" cy="75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 dirty="0"/>
                <a:t>Was it the same as the Databook?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40FC59F-44B1-6EB7-6B31-563C9512025D}"/>
              </a:ext>
            </a:extLst>
          </p:cNvPr>
          <p:cNvGrpSpPr/>
          <p:nvPr/>
        </p:nvGrpSpPr>
        <p:grpSpPr>
          <a:xfrm>
            <a:off x="5109883" y="3445101"/>
            <a:ext cx="6666833" cy="838451"/>
            <a:chOff x="0" y="2757199"/>
            <a:chExt cx="6666833" cy="838451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9F0521C-CFE2-F009-86D7-7944EFD5DCE0}"/>
                </a:ext>
              </a:extLst>
            </p:cNvPr>
            <p:cNvSpPr/>
            <p:nvPr/>
          </p:nvSpPr>
          <p:spPr>
            <a:xfrm>
              <a:off x="0" y="2757199"/>
              <a:ext cx="6666833" cy="83845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7291290"/>
                <a:satOff val="-496"/>
                <a:lumOff val="1177"/>
                <a:alphaOff val="0"/>
              </a:schemeClr>
            </a:fillRef>
            <a:effectRef idx="2">
              <a:schemeClr val="accent5">
                <a:hueOff val="-7291290"/>
                <a:satOff val="-496"/>
                <a:lumOff val="117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ounded Rectangle 10">
              <a:extLst>
                <a:ext uri="{FF2B5EF4-FFF2-40B4-BE49-F238E27FC236}">
                  <a16:creationId xmlns:a16="http://schemas.microsoft.com/office/drawing/2014/main" id="{0C013CB1-0C1F-FF1A-292B-73034FC41D74}"/>
                </a:ext>
              </a:extLst>
            </p:cNvPr>
            <p:cNvSpPr txBox="1"/>
            <p:nvPr/>
          </p:nvSpPr>
          <p:spPr>
            <a:xfrm>
              <a:off x="40930" y="2798129"/>
              <a:ext cx="6584973" cy="75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/>
                <a:t>If not, why is it different?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50913A-B7A3-C5D8-73C0-B4E3C759A3D9}"/>
              </a:ext>
            </a:extLst>
          </p:cNvPr>
          <p:cNvGrpSpPr/>
          <p:nvPr/>
        </p:nvGrpSpPr>
        <p:grpSpPr>
          <a:xfrm>
            <a:off x="5109883" y="4344033"/>
            <a:ext cx="6666833" cy="838451"/>
            <a:chOff x="0" y="3656131"/>
            <a:chExt cx="6666833" cy="838451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FD5CEA45-AE48-2C41-AA73-000B857FF004}"/>
                </a:ext>
              </a:extLst>
            </p:cNvPr>
            <p:cNvSpPr/>
            <p:nvPr/>
          </p:nvSpPr>
          <p:spPr>
            <a:xfrm>
              <a:off x="0" y="3656131"/>
              <a:ext cx="6666833" cy="83845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9721720"/>
                <a:satOff val="-661"/>
                <a:lumOff val="1569"/>
                <a:alphaOff val="0"/>
              </a:schemeClr>
            </a:fillRef>
            <a:effectRef idx="2">
              <a:schemeClr val="accent5">
                <a:hueOff val="-9721720"/>
                <a:satOff val="-661"/>
                <a:lumOff val="156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ounded Rectangle 12">
              <a:extLst>
                <a:ext uri="{FF2B5EF4-FFF2-40B4-BE49-F238E27FC236}">
                  <a16:creationId xmlns:a16="http://schemas.microsoft.com/office/drawing/2014/main" id="{C1FB82F2-901D-6746-25A0-921037EFBB39}"/>
                </a:ext>
              </a:extLst>
            </p:cNvPr>
            <p:cNvSpPr txBox="1"/>
            <p:nvPr/>
          </p:nvSpPr>
          <p:spPr>
            <a:xfrm>
              <a:off x="40930" y="3697061"/>
              <a:ext cx="6584973" cy="75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/>
                <a:t>Is your series different from the other groups?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EF728E-F0BC-7F45-7D45-A1AE4C3A1158}"/>
              </a:ext>
            </a:extLst>
          </p:cNvPr>
          <p:cNvGrpSpPr/>
          <p:nvPr/>
        </p:nvGrpSpPr>
        <p:grpSpPr>
          <a:xfrm>
            <a:off x="5109883" y="5242964"/>
            <a:ext cx="6666833" cy="838451"/>
            <a:chOff x="0" y="4555062"/>
            <a:chExt cx="6666833" cy="838451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050DD45-D79E-D9A3-3EAA-46CC6A82D77D}"/>
                </a:ext>
              </a:extLst>
            </p:cNvPr>
            <p:cNvSpPr/>
            <p:nvPr/>
          </p:nvSpPr>
          <p:spPr>
            <a:xfrm>
              <a:off x="0" y="4555062"/>
              <a:ext cx="6666833" cy="83845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12152150"/>
                <a:satOff val="-826"/>
                <a:lumOff val="1961"/>
                <a:alphaOff val="0"/>
              </a:schemeClr>
            </a:fillRef>
            <a:effectRef idx="2">
              <a:schemeClr val="accent5">
                <a:hueOff val="-12152150"/>
                <a:satOff val="-826"/>
                <a:lumOff val="196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C8153303-DDA5-80EC-5909-D2CBB17B1AFB}"/>
                </a:ext>
              </a:extLst>
            </p:cNvPr>
            <p:cNvSpPr txBox="1"/>
            <p:nvPr/>
          </p:nvSpPr>
          <p:spPr>
            <a:xfrm>
              <a:off x="40930" y="4595992"/>
              <a:ext cx="6584973" cy="75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/>
                <a:t>If yes, why do think it is?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924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13B55-E92C-D328-2376-B8FB341D5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2483-278C-D102-E0CF-975C4DF9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7B4FC-3CE0-0B5B-12CD-EA57F06D85F6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339361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TRIPLE D</a:t>
            </a:r>
          </a:p>
          <a:p>
            <a:pPr marL="0" indent="0">
              <a:buNone/>
            </a:pPr>
            <a:r>
              <a:rPr lang="en-US" sz="4400" b="1" dirty="0"/>
              <a:t>Deep Dive Duos</a:t>
            </a:r>
          </a:p>
        </p:txBody>
      </p:sp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19D2EC4-F678-718A-4B3E-07930697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906" y="233166"/>
            <a:ext cx="6150274" cy="639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14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EBC39-D184-5488-1CD5-17CCB3537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99305-FFD8-2DE2-8117-33474CED3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DF7BB-8220-DE00-75BF-0C076E0EA7F0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339361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TRIPLE D</a:t>
            </a:r>
          </a:p>
          <a:p>
            <a:pPr marL="0" indent="0">
              <a:buNone/>
            </a:pPr>
            <a:r>
              <a:rPr lang="en-US" sz="4400" b="1" dirty="0"/>
              <a:t>Deep Dive Duos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BCA366F-36A1-805C-6467-C8868DD7A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502" y="831850"/>
            <a:ext cx="74168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27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B07C8-0EF8-466F-64DA-B353820FC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1C710-EBD5-BDD2-ECAC-0CC06C5E8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D879D-1213-74AD-4E5C-3369FDC32558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339361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TRIPLE D</a:t>
            </a:r>
          </a:p>
          <a:p>
            <a:pPr marL="0" indent="0">
              <a:buNone/>
            </a:pPr>
            <a:r>
              <a:rPr lang="en-US" sz="4400" b="1" dirty="0"/>
              <a:t>Deep Dive Duos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E9DE27E-5544-119D-D0C8-D2E5D3508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129" y="641375"/>
            <a:ext cx="74168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17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1E899-C256-4B35-5530-976896CAF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3EFEE-3C7B-1CD3-58F5-F7521A2E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3DCF2-D2BD-F67B-7790-91FF2DE7E57C}"/>
              </a:ext>
            </a:extLst>
          </p:cNvPr>
          <p:cNvSpPr txBox="1">
            <a:spLocks/>
          </p:cNvSpPr>
          <p:nvPr/>
        </p:nvSpPr>
        <p:spPr>
          <a:xfrm>
            <a:off x="766481" y="4057625"/>
            <a:ext cx="3393619" cy="11956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TRIPLE D</a:t>
            </a:r>
          </a:p>
          <a:p>
            <a:pPr marL="0" indent="0">
              <a:buNone/>
            </a:pPr>
            <a:r>
              <a:rPr lang="en-US" sz="4400" b="1" dirty="0"/>
              <a:t>Deep Dive Duos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8529F7A-05A7-25F6-B4F1-9B221DC28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482" y="1064440"/>
            <a:ext cx="74168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3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5191D-B18C-2038-F1B6-F50FA1A96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10A67-8CFB-1AFC-F6D4-A3736504E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61B4D4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A7D2D-8A14-D50F-4767-AEA1148031C3}"/>
              </a:ext>
            </a:extLst>
          </p:cNvPr>
          <p:cNvSpPr txBox="1">
            <a:spLocks/>
          </p:cNvSpPr>
          <p:nvPr/>
        </p:nvSpPr>
        <p:spPr>
          <a:xfrm>
            <a:off x="555812" y="4057625"/>
            <a:ext cx="4213412" cy="14825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Whiteboards &amp; Peer Teaching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24C34B-0502-9EBE-6D87-090666CB6E22}"/>
              </a:ext>
            </a:extLst>
          </p:cNvPr>
          <p:cNvSpPr txBox="1">
            <a:spLocks/>
          </p:cNvSpPr>
          <p:nvPr/>
        </p:nvSpPr>
        <p:spPr>
          <a:xfrm>
            <a:off x="6455622" y="5204043"/>
            <a:ext cx="4213413" cy="55581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600" dirty="0"/>
              <a:t>Equilibrium revision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80358EC-B6DB-C702-38A5-25C8082BA1E2}"/>
              </a:ext>
            </a:extLst>
          </p:cNvPr>
          <p:cNvSpPr txBox="1">
            <a:spLocks/>
          </p:cNvSpPr>
          <p:nvPr/>
        </p:nvSpPr>
        <p:spPr>
          <a:xfrm>
            <a:off x="10022541" y="5110491"/>
            <a:ext cx="1752737" cy="7429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dirty="0"/>
              <a:t>Student work</a:t>
            </a:r>
          </a:p>
        </p:txBody>
      </p:sp>
      <p:pic>
        <p:nvPicPr>
          <p:cNvPr id="9" name="Picture 8" descr="A close-up of a paper&#10;&#10;AI-generated content may be incorrect.">
            <a:extLst>
              <a:ext uri="{FF2B5EF4-FFF2-40B4-BE49-F238E27FC236}">
                <a16:creationId xmlns:a16="http://schemas.microsoft.com/office/drawing/2014/main" id="{0F1A5B30-7E29-F5FF-06A5-08824540C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224" y="841797"/>
            <a:ext cx="72263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1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E084B-EB69-3E5C-8D8A-B4A51BFB1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2C5E-5549-0B3F-7895-D5AEB2719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74EF0-0DB8-9460-CD41-91A573663BF2}"/>
              </a:ext>
            </a:extLst>
          </p:cNvPr>
          <p:cNvSpPr txBox="1">
            <a:spLocks/>
          </p:cNvSpPr>
          <p:nvPr/>
        </p:nvSpPr>
        <p:spPr>
          <a:xfrm>
            <a:off x="766483" y="4091492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Dig for Gold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45E892-3B3B-C30D-3C34-B688E18CD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99"/>
          <a:stretch>
            <a:fillRect/>
          </a:stretch>
        </p:blipFill>
        <p:spPr>
          <a:xfrm>
            <a:off x="3850342" y="1167534"/>
            <a:ext cx="8107601" cy="33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6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95E4-F424-E52A-83AE-5958E7180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EA82A-5085-6DE1-312C-061BB904E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D2B94F-8711-84D2-5329-E522C33FBD51}"/>
              </a:ext>
            </a:extLst>
          </p:cNvPr>
          <p:cNvSpPr txBox="1">
            <a:spLocks/>
          </p:cNvSpPr>
          <p:nvPr/>
        </p:nvSpPr>
        <p:spPr>
          <a:xfrm>
            <a:off x="766483" y="4091492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Dig for Gold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66B383-18DB-2C86-53DF-7737070CD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608" y="932468"/>
            <a:ext cx="8223850" cy="2731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ABB36B-C1F3-B4C7-172F-69CCA36E8FB9}"/>
              </a:ext>
            </a:extLst>
          </p:cNvPr>
          <p:cNvSpPr txBox="1"/>
          <p:nvPr/>
        </p:nvSpPr>
        <p:spPr>
          <a:xfrm>
            <a:off x="4063999" y="4184996"/>
            <a:ext cx="7603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F0AE1D"/>
                </a:solidFill>
              </a:rPr>
              <a:t>"Could you use this idea to answer a </a:t>
            </a:r>
            <a:r>
              <a:rPr lang="en-AU" sz="2400" b="1" dirty="0">
                <a:solidFill>
                  <a:srgbClr val="F0AE1D"/>
                </a:solidFill>
              </a:rPr>
              <a:t>different</a:t>
            </a:r>
            <a:r>
              <a:rPr lang="en-AU" sz="2400" dirty="0">
                <a:solidFill>
                  <a:srgbClr val="F0AE1D"/>
                </a:solidFill>
              </a:rPr>
              <a:t> question on the same topic?"</a:t>
            </a:r>
          </a:p>
          <a:p>
            <a:r>
              <a:rPr lang="en-AU" sz="2400" dirty="0">
                <a:solidFill>
                  <a:schemeClr val="bg1"/>
                </a:solidFill>
              </a:rPr>
              <a:t>If yes → bank it. If no → refine it first.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95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5A4EB-B18C-FCC0-6B44-FC56873A8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F084-F77C-0301-4616-76021C7E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FB94A-2DAF-71E5-4B84-C4FAAC7564DD}"/>
              </a:ext>
            </a:extLst>
          </p:cNvPr>
          <p:cNvSpPr txBox="1">
            <a:spLocks/>
          </p:cNvSpPr>
          <p:nvPr/>
        </p:nvSpPr>
        <p:spPr>
          <a:xfrm>
            <a:off x="766483" y="4091492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Dig for Gold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AD8496-8B90-4222-49EB-6E093FDA6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341" y="242165"/>
            <a:ext cx="8266729" cy="561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36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D976C-24A3-B6D7-164F-31D704290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D04A-2932-3565-B958-F2CEB878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9F06A-696F-8735-E86A-D97790457255}"/>
              </a:ext>
            </a:extLst>
          </p:cNvPr>
          <p:cNvSpPr txBox="1">
            <a:spLocks/>
          </p:cNvSpPr>
          <p:nvPr/>
        </p:nvSpPr>
        <p:spPr>
          <a:xfrm>
            <a:off x="766483" y="4091492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Gold Bank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F43CF94-D8CB-7E22-F54E-349E9DFD7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50" y="287215"/>
            <a:ext cx="7772400" cy="628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36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D824-F3C0-1EB9-0FE9-5636C21E2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D8EF-5B58-376B-327F-9B4AA2970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99C7DC-F0D9-2B13-F65C-378DE11616B0}"/>
              </a:ext>
            </a:extLst>
          </p:cNvPr>
          <p:cNvSpPr txBox="1">
            <a:spLocks/>
          </p:cNvSpPr>
          <p:nvPr/>
        </p:nvSpPr>
        <p:spPr>
          <a:xfrm>
            <a:off x="766483" y="4102996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Gold Bank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6DAC95A-6C29-B8F7-DBAF-5D9453C6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843" y="0"/>
            <a:ext cx="7563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8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168BB-ED1E-28E6-D9B6-CD8D3A6E7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7F9D5-0655-A14D-A110-15989BB5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A0F72F-DE65-EFAF-6C3C-2CA77224FA41}"/>
              </a:ext>
            </a:extLst>
          </p:cNvPr>
          <p:cNvSpPr txBox="1">
            <a:spLocks/>
          </p:cNvSpPr>
          <p:nvPr/>
        </p:nvSpPr>
        <p:spPr>
          <a:xfrm>
            <a:off x="766483" y="4057625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Gold Bank</a:t>
            </a:r>
          </a:p>
        </p:txBody>
      </p:sp>
      <p:pic>
        <p:nvPicPr>
          <p:cNvPr id="6" name="Picture 5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11C07261-B9B5-5A66-803B-36B7BFEDD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637" y="0"/>
            <a:ext cx="6398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23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D117-8394-0683-46C5-A94207ECE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A9BA8-ED22-C323-D702-88A58E145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45E56D-00F7-EE90-7A9D-AB84E7259987}"/>
              </a:ext>
            </a:extLst>
          </p:cNvPr>
          <p:cNvSpPr txBox="1">
            <a:spLocks/>
          </p:cNvSpPr>
          <p:nvPr/>
        </p:nvSpPr>
        <p:spPr>
          <a:xfrm>
            <a:off x="766483" y="4088832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Gold Bank</a:t>
            </a:r>
          </a:p>
        </p:txBody>
      </p:sp>
      <p:pic>
        <p:nvPicPr>
          <p:cNvPr id="5" name="Picture 4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8385D0DC-7F9A-E4F3-37B3-8CA684D88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67" y="160867"/>
            <a:ext cx="7772400" cy="484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03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5B3EE-9CFD-E7E1-13A8-CE513D34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5889-C82F-1441-555B-D65F98B53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4343400" cy="22614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STAGE 1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Building a Collaborative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8EA8E-677E-AFB4-110B-1E944E02D564}"/>
              </a:ext>
            </a:extLst>
          </p:cNvPr>
          <p:cNvSpPr txBox="1">
            <a:spLocks/>
          </p:cNvSpPr>
          <p:nvPr/>
        </p:nvSpPr>
        <p:spPr>
          <a:xfrm>
            <a:off x="766483" y="4057624"/>
            <a:ext cx="3083859" cy="6936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Gold Bank</a:t>
            </a:r>
          </a:p>
        </p:txBody>
      </p:sp>
      <p:pic>
        <p:nvPicPr>
          <p:cNvPr id="6" name="Picture 5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5E895665-1602-5D3F-DD33-C281440B1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637" y="0"/>
            <a:ext cx="6398191" cy="6858000"/>
          </a:xfrm>
          <a:prstGeom prst="rect">
            <a:avLst/>
          </a:prstGeom>
        </p:spPr>
      </p:pic>
      <p:pic>
        <p:nvPicPr>
          <p:cNvPr id="5" name="Picture 4" descr="A black and white text on a black background&#10;&#10;AI-generated content may be incorrect.">
            <a:extLst>
              <a:ext uri="{FF2B5EF4-FFF2-40B4-BE49-F238E27FC236}">
                <a16:creationId xmlns:a16="http://schemas.microsoft.com/office/drawing/2014/main" id="{6BA8350E-6D28-515F-8E68-40F0543F3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88" y="3210537"/>
            <a:ext cx="7772400" cy="30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40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6CDA9-1C59-5D66-1BCE-16AF24405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FFA1-3299-7E4B-A7C8-F83D168CF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92D0A4-2DB9-2021-DDCE-324131D0115D}"/>
              </a:ext>
            </a:extLst>
          </p:cNvPr>
          <p:cNvSpPr txBox="1">
            <a:spLocks/>
          </p:cNvSpPr>
          <p:nvPr/>
        </p:nvSpPr>
        <p:spPr>
          <a:xfrm>
            <a:off x="766483" y="4040692"/>
            <a:ext cx="2420470" cy="11777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Station Activities</a:t>
            </a:r>
          </a:p>
        </p:txBody>
      </p:sp>
      <p:pic>
        <p:nvPicPr>
          <p:cNvPr id="7" name="Picture 6" descr="A paper with text on it&#10;&#10;AI-generated content may be incorrect.">
            <a:extLst>
              <a:ext uri="{FF2B5EF4-FFF2-40B4-BE49-F238E27FC236}">
                <a16:creationId xmlns:a16="http://schemas.microsoft.com/office/drawing/2014/main" id="{C4ABBA00-8380-E5B7-54FF-1041C1484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425" y="323796"/>
            <a:ext cx="6378762" cy="62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63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6DDB7-13AF-0A31-FE70-5688F55E0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A1E7-0223-54D5-5B86-58E86EBD5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978EA9-05ED-F6A1-77C8-46855DFF0A78}"/>
              </a:ext>
            </a:extLst>
          </p:cNvPr>
          <p:cNvSpPr txBox="1">
            <a:spLocks/>
          </p:cNvSpPr>
          <p:nvPr/>
        </p:nvSpPr>
        <p:spPr>
          <a:xfrm>
            <a:off x="766483" y="4057625"/>
            <a:ext cx="2420470" cy="11777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Station Activities</a:t>
            </a:r>
          </a:p>
        </p:txBody>
      </p:sp>
      <p:pic>
        <p:nvPicPr>
          <p:cNvPr id="8" name="Picture 7" descr="A screenshot of a paper&#10;&#10;AI-generated content may be incorrect.">
            <a:extLst>
              <a:ext uri="{FF2B5EF4-FFF2-40B4-BE49-F238E27FC236}">
                <a16:creationId xmlns:a16="http://schemas.microsoft.com/office/drawing/2014/main" id="{344834A8-AAEA-3DE6-9C45-14F4A0D88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056" y="432414"/>
            <a:ext cx="5464362" cy="59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33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EDE1-EF5A-0617-C66E-AF7AA230B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79F77-87C0-2373-09B4-3468AD809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05672-119E-8A03-A8A9-64F2E5121A18}"/>
              </a:ext>
            </a:extLst>
          </p:cNvPr>
          <p:cNvSpPr txBox="1">
            <a:spLocks/>
          </p:cNvSpPr>
          <p:nvPr/>
        </p:nvSpPr>
        <p:spPr>
          <a:xfrm>
            <a:off x="555813" y="4057625"/>
            <a:ext cx="2420470" cy="11777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Station Activities</a:t>
            </a:r>
          </a:p>
        </p:txBody>
      </p:sp>
      <p:pic>
        <p:nvPicPr>
          <p:cNvPr id="10" name="Picture 9" descr="A screenshot of a test&#10;&#10;AI-generated content may be incorrect.">
            <a:extLst>
              <a:ext uri="{FF2B5EF4-FFF2-40B4-BE49-F238E27FC236}">
                <a16:creationId xmlns:a16="http://schemas.microsoft.com/office/drawing/2014/main" id="{D001A188-CAE6-8C04-610B-AC757BA8B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612" y="46850"/>
            <a:ext cx="6400800" cy="6464300"/>
          </a:xfrm>
          <a:prstGeom prst="rect">
            <a:avLst/>
          </a:prstGeom>
        </p:spPr>
      </p:pic>
      <p:pic>
        <p:nvPicPr>
          <p:cNvPr id="12" name="Picture 11" descr="A screenshot of a white and black text&#10;&#10;AI-generated content may be incorrect.">
            <a:extLst>
              <a:ext uri="{FF2B5EF4-FFF2-40B4-BE49-F238E27FC236}">
                <a16:creationId xmlns:a16="http://schemas.microsoft.com/office/drawing/2014/main" id="{2BAF197A-BED2-00DC-26C8-61BDA904B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3429000"/>
            <a:ext cx="4381500" cy="21590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9028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FAA09-2FCA-CC59-1E02-8034F2613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3DB6-9048-C283-EFD8-A0720914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35E3A-5878-1E00-86C0-ADB4D78CE694}"/>
              </a:ext>
            </a:extLst>
          </p:cNvPr>
          <p:cNvSpPr txBox="1">
            <a:spLocks/>
          </p:cNvSpPr>
          <p:nvPr/>
        </p:nvSpPr>
        <p:spPr>
          <a:xfrm>
            <a:off x="766483" y="4091492"/>
            <a:ext cx="2420470" cy="11777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Station Activities</a:t>
            </a:r>
          </a:p>
        </p:txBody>
      </p:sp>
      <p:pic>
        <p:nvPicPr>
          <p:cNvPr id="11" name="Picture 10" descr="A close-up of a paper&#10;&#10;AI-generated content may be incorrect.">
            <a:extLst>
              <a:ext uri="{FF2B5EF4-FFF2-40B4-BE49-F238E27FC236}">
                <a16:creationId xmlns:a16="http://schemas.microsoft.com/office/drawing/2014/main" id="{765A386B-5085-E9E8-5909-E7BD35F7E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537" y="983817"/>
            <a:ext cx="4330700" cy="2628900"/>
          </a:xfrm>
          <a:prstGeom prst="rect">
            <a:avLst/>
          </a:prstGeom>
        </p:spPr>
      </p:pic>
      <p:pic>
        <p:nvPicPr>
          <p:cNvPr id="13" name="Picture 12" descr="A close-up of a paper&#10;&#10;AI-generated content may be incorrect.">
            <a:extLst>
              <a:ext uri="{FF2B5EF4-FFF2-40B4-BE49-F238E27FC236}">
                <a16:creationId xmlns:a16="http://schemas.microsoft.com/office/drawing/2014/main" id="{7134CB63-53A8-D54B-22B6-710A07344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865" y="406400"/>
            <a:ext cx="4330700" cy="60452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29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30F93-1F18-5D6F-2C2C-1E1396BB7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CDC60-761D-B135-BF18-0513F4C9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A9E2A5-DABB-C8CA-264C-1437B6FBA537}"/>
              </a:ext>
            </a:extLst>
          </p:cNvPr>
          <p:cNvSpPr txBox="1">
            <a:spLocks/>
          </p:cNvSpPr>
          <p:nvPr/>
        </p:nvSpPr>
        <p:spPr>
          <a:xfrm>
            <a:off x="766483" y="4074559"/>
            <a:ext cx="2420470" cy="11777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Station Activities</a:t>
            </a:r>
          </a:p>
        </p:txBody>
      </p:sp>
      <p:pic>
        <p:nvPicPr>
          <p:cNvPr id="11" name="Picture 10" descr="A sheet of a form&#10;&#10;AI-generated content may be incorrect.">
            <a:extLst>
              <a:ext uri="{FF2B5EF4-FFF2-40B4-BE49-F238E27FC236}">
                <a16:creationId xmlns:a16="http://schemas.microsoft.com/office/drawing/2014/main" id="{2B82B3F6-5C10-37F8-85E1-B1A834798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516" y="260760"/>
            <a:ext cx="4846717" cy="4207121"/>
          </a:xfrm>
          <a:prstGeom prst="rect">
            <a:avLst/>
          </a:prstGeom>
        </p:spPr>
      </p:pic>
      <p:pic>
        <p:nvPicPr>
          <p:cNvPr id="13" name="Picture 12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334CA1E2-0B86-9085-9F64-8ED93C430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817" y="2895166"/>
            <a:ext cx="4979648" cy="294982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1155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080E9-5017-5C78-AA5E-83B51D3BC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30C3-739C-2EE3-6537-B610126A2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D1A109-4346-CC25-AC82-8E7423EF6997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38A121-078E-EBC4-507D-587DB0ACC596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5" name="Picture 4" descr="A white sheet with blue text&#10;&#10;AI-generated content may be incorrect.">
            <a:extLst>
              <a:ext uri="{FF2B5EF4-FFF2-40B4-BE49-F238E27FC236}">
                <a16:creationId xmlns:a16="http://schemas.microsoft.com/office/drawing/2014/main" id="{87EE8C93-4F54-03A8-4F57-6D9BA9558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012" y="605117"/>
            <a:ext cx="6866964" cy="572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049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22DCF-9D00-664E-79ED-8CF8B92D0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1EBC-CB54-B783-14A3-48FC3EBE8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36E91-A0C3-01E2-1A90-2CB42E191AF6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5516CC4-7133-9494-1034-E4981CB32400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9" name="Picture 8" descr="A group of text on a white background&#10;&#10;AI-generated content may be incorrect.">
            <a:extLst>
              <a:ext uri="{FF2B5EF4-FFF2-40B4-BE49-F238E27FC236}">
                <a16:creationId xmlns:a16="http://schemas.microsoft.com/office/drawing/2014/main" id="{F64C6524-8E5B-A227-7D0B-AA164CE93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011" y="1938668"/>
            <a:ext cx="6861151" cy="298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15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723C1-94E4-1C06-1A23-9D9420AB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6CEFA-F0F1-4F66-2A72-F28E44950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4FE66-988C-5E00-7993-4E48E3917BE2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0BD52B0-76FD-A9CE-531F-4CA8A0DF553F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9" name="Picture 8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54B70622-8AEE-75C9-F3B1-CCAF5B90C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070" y="1679487"/>
            <a:ext cx="7314145" cy="311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29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CA0E7-8F03-B0CC-9EA8-666604441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DE55E-EA64-C8B5-82FA-9EEB0D024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E238D9-4809-80A8-C882-5254FCF8090D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491B22B-9F1A-6DE4-FEEC-24F7A62232F3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9" name="Picture 8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8AC0A272-6A14-9466-C057-D47CA4952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918" y="0"/>
            <a:ext cx="5969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86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0890C-D349-6DE8-488D-80B72E868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FF63-80F5-C96A-1E3D-2EFF8B55A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D00E0-0626-CC49-5112-F5AB10EEEE43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3FDFE71-9D2D-22BF-E6CE-1D6F6327EAEE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11" name="Picture 10" descr="A white and black text on a white background&#10;&#10;AI-generated content may be incorrect.">
            <a:extLst>
              <a:ext uri="{FF2B5EF4-FFF2-40B4-BE49-F238E27FC236}">
                <a16:creationId xmlns:a16="http://schemas.microsoft.com/office/drawing/2014/main" id="{4E6D363A-7C2D-B9B7-2DA9-9ED7C2AB4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617" y="698500"/>
            <a:ext cx="63119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11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6C78E-A218-E0C7-048B-983A63D0A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3574-4B3A-8986-8D46-C94C53DC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7711D5-5D2A-5BC6-E9F3-A34E3259035D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4C17C28-5633-A208-3DBA-13D8BA4BFDEC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9" name="Picture 8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5331DED8-9947-9365-D93D-E1CF5A826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617" y="0"/>
            <a:ext cx="6311900" cy="67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03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FEF90-FD26-1633-145B-2D9ADF4D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F5377-3A73-714F-16A1-6E2A6BD6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186A88-4959-6DCB-655A-A9F575FDC62A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3F20D4A-4F0A-B489-C4FC-B86D44341CC1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9" name="Picture 8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387B25E5-5E2C-71AB-C0E6-57A42C657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617" y="0"/>
            <a:ext cx="6311900" cy="67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6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21BF2-83B5-1043-976E-3BBBA1139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4E2C-69DD-C216-89F3-454F1C942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15DD0-8423-6B80-B1C1-9CB7FE8BAD4E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AB0B7F5-6A6C-EF71-B7D9-5F16E8F36512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13" name="Picture 12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2A75A96C-0C40-4CE7-CBEE-248E24246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011" y="1167534"/>
            <a:ext cx="7030309" cy="32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1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D3E01-485B-1C50-5928-8F674939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0E1D-04D5-869D-1B6E-1599809A2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7888B-AD75-1693-FB43-6D273F2A5EDF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0" b="1" dirty="0"/>
              <a:t>FUSE </a:t>
            </a:r>
          </a:p>
          <a:p>
            <a:pPr marL="0" indent="0">
              <a:buNone/>
            </a:pPr>
            <a:r>
              <a:rPr lang="en-AU" sz="6700" b="1" dirty="0"/>
              <a:t>A New Take on Jigsaw</a:t>
            </a:r>
            <a:r>
              <a:rPr lang="en-AU" sz="6700" i="1" dirty="0"/>
              <a:t> </a:t>
            </a:r>
            <a:endParaRPr lang="en-AU" sz="44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21015B-EDDA-F134-A2B0-378B1BE8AA13}"/>
              </a:ext>
            </a:extLst>
          </p:cNvPr>
          <p:cNvSpPr txBox="1">
            <a:spLocks/>
          </p:cNvSpPr>
          <p:nvPr/>
        </p:nvSpPr>
        <p:spPr>
          <a:xfrm>
            <a:off x="766483" y="4919332"/>
            <a:ext cx="4056529" cy="13559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/>
              <a:t>Form, Understand, Share, Explain</a:t>
            </a:r>
            <a:endParaRPr lang="en-AU" sz="1200" b="1" dirty="0"/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171B5FA-4EDE-D088-E60E-509E521EC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705" y="1936402"/>
            <a:ext cx="7375703" cy="29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826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50EF0-10AF-0A89-FC5E-A011E7876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9D36E-D435-59F9-1BA0-4C6B4C3C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61B4D4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E2AE6-7735-352F-91E9-1D28A405F5D7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b="1" dirty="0"/>
              <a:t>Collaborative Revision Task</a:t>
            </a:r>
          </a:p>
        </p:txBody>
      </p:sp>
      <p:pic>
        <p:nvPicPr>
          <p:cNvPr id="7" name="Picture 6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5A837AD7-D03F-9689-1466-78513DD41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445" y="507625"/>
            <a:ext cx="7388709" cy="530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47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4654E-0A32-5D2C-7484-48701F43A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0518E-6393-C3AC-C036-E8846F38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 2</a:t>
            </a:r>
            <a:br>
              <a:rPr lang="en-US" dirty="0"/>
            </a:br>
            <a:r>
              <a:rPr lang="en-US" dirty="0">
                <a:solidFill>
                  <a:srgbClr val="61B4D4"/>
                </a:solidFill>
              </a:rPr>
              <a:t>Preparing for SACs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B1A0B-084A-524D-5DB4-CF76F4B73D38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1777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b="1" dirty="0"/>
              <a:t>Collaborative Revision Task</a:t>
            </a:r>
          </a:p>
        </p:txBody>
      </p:sp>
      <p:pic>
        <p:nvPicPr>
          <p:cNvPr id="7" name="Picture 6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2CCD96EE-B660-506F-9E1A-6ED9056F468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7445" y="507625"/>
            <a:ext cx="7388709" cy="5301503"/>
          </a:xfrm>
          <a:prstGeom prst="rect">
            <a:avLst/>
          </a:prstGeom>
        </p:spPr>
      </p:pic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AC6D8C5-5212-054C-D6CB-24AE7E3AC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765" y="1645024"/>
            <a:ext cx="7570128" cy="102645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4539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E21BE-C41F-6CFF-48EA-8B725154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26B2B-B6E3-C7DA-DB8C-7F8497E8C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STAGE 3</a:t>
            </a:r>
            <a:br>
              <a:rPr lang="en-US" dirty="0"/>
            </a:br>
            <a:r>
              <a:rPr lang="en-US" dirty="0">
                <a:solidFill>
                  <a:srgbClr val="61B4D4"/>
                </a:solidFill>
              </a:rPr>
              <a:t>Preparing for exams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6AC51-C288-ED04-D239-C246B9C7EC01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64392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b="1" dirty="0"/>
              <a:t>Collaborative Exam Task</a:t>
            </a:r>
          </a:p>
        </p:txBody>
      </p:sp>
      <p:pic>
        <p:nvPicPr>
          <p:cNvPr id="10" name="Picture 9" descr="A close up of a paper&#10;&#10;AI-generated content may be incorrect.">
            <a:extLst>
              <a:ext uri="{FF2B5EF4-FFF2-40B4-BE49-F238E27FC236}">
                <a16:creationId xmlns:a16="http://schemas.microsoft.com/office/drawing/2014/main" id="{BD0B4716-5B93-5E16-17FC-677B02EB5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823" y="2278729"/>
            <a:ext cx="5890359" cy="4376966"/>
          </a:xfrm>
          <a:prstGeom prst="rect">
            <a:avLst/>
          </a:prstGeom>
        </p:spPr>
      </p:pic>
      <p:pic>
        <p:nvPicPr>
          <p:cNvPr id="11" name="Picture 10" descr="A close up of a test&#10;&#10;AI-generated content may be incorrect.">
            <a:extLst>
              <a:ext uri="{FF2B5EF4-FFF2-40B4-BE49-F238E27FC236}">
                <a16:creationId xmlns:a16="http://schemas.microsoft.com/office/drawing/2014/main" id="{686B52D7-3734-32E4-B42E-E55440CD9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60708">
            <a:off x="5681673" y="841201"/>
            <a:ext cx="5815339" cy="432122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4083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D0826-93E9-C9DA-EF14-AC5A22B3F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CB85-6256-B1F1-84D2-026991ECF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3" y="1167534"/>
            <a:ext cx="3357282" cy="22614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STAGE 3</a:t>
            </a:r>
            <a:br>
              <a:rPr lang="en-US" dirty="0"/>
            </a:br>
            <a:r>
              <a:rPr lang="en-US" dirty="0">
                <a:solidFill>
                  <a:srgbClr val="F0AE1D"/>
                </a:solidFill>
              </a:rPr>
              <a:t>Preparing for exams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A9AE9-664D-E004-99AF-27D58F91C8D6}"/>
              </a:ext>
            </a:extLst>
          </p:cNvPr>
          <p:cNvSpPr txBox="1">
            <a:spLocks/>
          </p:cNvSpPr>
          <p:nvPr/>
        </p:nvSpPr>
        <p:spPr>
          <a:xfrm>
            <a:off x="766483" y="3645248"/>
            <a:ext cx="3626223" cy="164392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b="1" dirty="0"/>
              <a:t>Masterclass</a:t>
            </a:r>
          </a:p>
        </p:txBody>
      </p:sp>
      <p:pic>
        <p:nvPicPr>
          <p:cNvPr id="7" name="Picture 6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4210EBA0-C9D2-D1A1-3F76-8A4D8CC78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706" y="527224"/>
            <a:ext cx="5067300" cy="3009900"/>
          </a:xfrm>
          <a:prstGeom prst="rect">
            <a:avLst/>
          </a:prstGeom>
        </p:spPr>
      </p:pic>
      <p:pic>
        <p:nvPicPr>
          <p:cNvPr id="8" name="Picture 7" descr="A diagram of a skateboard&#10;&#10;AI-generated content may be incorrect.">
            <a:extLst>
              <a:ext uri="{FF2B5EF4-FFF2-40B4-BE49-F238E27FC236}">
                <a16:creationId xmlns:a16="http://schemas.microsoft.com/office/drawing/2014/main" id="{10799257-25EE-7583-8359-FFABFB5D2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56933">
            <a:off x="6019055" y="2316496"/>
            <a:ext cx="54610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59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104C-9434-3256-A1D7-95BA49B7C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F20D03B-F84F-A4E3-E914-61C0E7BB158C}"/>
              </a:ext>
            </a:extLst>
          </p:cNvPr>
          <p:cNvSpPr txBox="1">
            <a:spLocks/>
          </p:cNvSpPr>
          <p:nvPr/>
        </p:nvSpPr>
        <p:spPr>
          <a:xfrm>
            <a:off x="1150895" y="686722"/>
            <a:ext cx="4078513" cy="2745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5400" dirty="0">
                <a:solidFill>
                  <a:srgbClr val="00B0F0"/>
                </a:solidFill>
              </a:rPr>
              <a:t>Collaboration in Chemistry</a:t>
            </a:r>
            <a:br>
              <a:rPr lang="en-AU" sz="5400" dirty="0"/>
            </a:br>
            <a:r>
              <a:rPr lang="en-AU" sz="3600" dirty="0"/>
              <a:t>Building Confidence and Exam Readiness </a:t>
            </a:r>
            <a:endParaRPr lang="en-US" sz="54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C0C2FFD-8925-4A47-B809-E965D7F2FAC3}"/>
              </a:ext>
            </a:extLst>
          </p:cNvPr>
          <p:cNvSpPr txBox="1">
            <a:spLocks/>
          </p:cNvSpPr>
          <p:nvPr/>
        </p:nvSpPr>
        <p:spPr>
          <a:xfrm>
            <a:off x="1150896" y="4079581"/>
            <a:ext cx="2988661" cy="96157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/>
              <a:t>Adele Hudson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/>
              <a:t> Braemar College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FEED903-509D-A29C-DD1C-3D0E38EE7170}"/>
              </a:ext>
            </a:extLst>
          </p:cNvPr>
          <p:cNvSpPr txBox="1">
            <a:spLocks/>
          </p:cNvSpPr>
          <p:nvPr/>
        </p:nvSpPr>
        <p:spPr>
          <a:xfrm>
            <a:off x="1150896" y="5272780"/>
            <a:ext cx="4078513" cy="961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</a:rPr>
              <a:t>Jisha Mathew </a:t>
            </a:r>
          </a:p>
          <a:p>
            <a:pPr algn="l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</a:rPr>
              <a:t>Hume Anglican Grammar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C45B8157-25D6-9B4E-FFFC-189914C9ECA8}"/>
              </a:ext>
            </a:extLst>
          </p:cNvPr>
          <p:cNvSpPr txBox="1">
            <a:spLocks/>
          </p:cNvSpPr>
          <p:nvPr/>
        </p:nvSpPr>
        <p:spPr>
          <a:xfrm>
            <a:off x="7404492" y="5468954"/>
            <a:ext cx="4078513" cy="56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dirty="0" err="1">
                <a:solidFill>
                  <a:schemeClr val="bg1"/>
                </a:solidFill>
              </a:rPr>
              <a:t>www.mychemhub.com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0DF931-ED52-2160-50F1-D83C9E9F0F62}"/>
              </a:ext>
            </a:extLst>
          </p:cNvPr>
          <p:cNvSpPr txBox="1">
            <a:spLocks/>
          </p:cNvSpPr>
          <p:nvPr/>
        </p:nvSpPr>
        <p:spPr>
          <a:xfrm>
            <a:off x="7128361" y="531959"/>
            <a:ext cx="4078513" cy="1398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5400" dirty="0">
                <a:solidFill>
                  <a:srgbClr val="00B0F0"/>
                </a:soli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01476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544</Words>
  <Application>Microsoft Macintosh PowerPoint</Application>
  <PresentationFormat>Widescreen</PresentationFormat>
  <Paragraphs>115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Aptos</vt:lpstr>
      <vt:lpstr>Aptos Display</vt:lpstr>
      <vt:lpstr>Arial</vt:lpstr>
      <vt:lpstr>Office Theme</vt:lpstr>
      <vt:lpstr>Collaboration in Chemistry Building Confidence and Exam Readiness 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1 Building a Collaborative Classroom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2 Preparing for SACs</vt:lpstr>
      <vt:lpstr>STAGE 3 Preparing for exams</vt:lpstr>
      <vt:lpstr>STAGE 3 Preparing for exams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Adele Hudson</dc:creator>
  <cp:lastModifiedBy>Adele Hudson</cp:lastModifiedBy>
  <cp:revision>1</cp:revision>
  <dcterms:created xsi:type="dcterms:W3CDTF">2026-02-14T11:50:18Z</dcterms:created>
  <dcterms:modified xsi:type="dcterms:W3CDTF">2026-02-17T20:08:30Z</dcterms:modified>
</cp:coreProperties>
</file>