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75" r:id="rId4"/>
    <p:sldId id="258" r:id="rId5"/>
    <p:sldId id="296" r:id="rId6"/>
    <p:sldId id="297" r:id="rId7"/>
    <p:sldId id="260" r:id="rId8"/>
    <p:sldId id="261" r:id="rId9"/>
    <p:sldId id="262" r:id="rId10"/>
    <p:sldId id="263" r:id="rId11"/>
    <p:sldId id="264" r:id="rId12"/>
    <p:sldId id="266" r:id="rId13"/>
    <p:sldId id="265" r:id="rId14"/>
    <p:sldId id="272" r:id="rId15"/>
    <p:sldId id="270" r:id="rId16"/>
    <p:sldId id="271" r:id="rId17"/>
    <p:sldId id="268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6" r:id="rId27"/>
    <p:sldId id="287" r:id="rId28"/>
    <p:sldId id="288" r:id="rId29"/>
    <p:sldId id="289" r:id="rId30"/>
    <p:sldId id="284" r:id="rId31"/>
    <p:sldId id="285" r:id="rId32"/>
    <p:sldId id="294" r:id="rId33"/>
    <p:sldId id="290" r:id="rId34"/>
    <p:sldId id="291" r:id="rId35"/>
    <p:sldId id="292" r:id="rId36"/>
    <p:sldId id="293" r:id="rId37"/>
    <p:sldId id="295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8777"/>
    <a:srgbClr val="FF825B"/>
    <a:srgbClr val="1B3A4A"/>
    <a:srgbClr val="1B3A47"/>
    <a:srgbClr val="1B3547"/>
    <a:srgbClr val="1B3447"/>
    <a:srgbClr val="1B4447"/>
    <a:srgbClr val="1B3B47"/>
    <a:srgbClr val="1B4235"/>
    <a:srgbClr val="1B42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CCA2CB-8960-254A-A598-305EBDA4AF35}" v="123" dt="2026-02-17T09:13:01.4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81"/>
    <p:restoredTop sz="94703"/>
  </p:normalViewPr>
  <p:slideViewPr>
    <p:cSldViewPr snapToGrid="0">
      <p:cViewPr>
        <p:scale>
          <a:sx n="73" d="100"/>
          <a:sy n="73" d="100"/>
        </p:scale>
        <p:origin x="1376" y="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le Hudson" userId="77f6e9c0-991a-4650-a0d0-8321f0e4e0ca" providerId="ADAL" clId="{EB011347-D477-5167-A02E-B9D13434FEB6}"/>
    <pc:docChg chg="undo custSel addSld delSld modSld sldOrd modMainMaster">
      <pc:chgData name="Adele Hudson" userId="77f6e9c0-991a-4650-a0d0-8321f0e4e0ca" providerId="ADAL" clId="{EB011347-D477-5167-A02E-B9D13434FEB6}" dt="2026-02-17T09:13:09.997" v="2731" actId="2696"/>
      <pc:docMkLst>
        <pc:docMk/>
      </pc:docMkLst>
      <pc:sldChg chg="addSp modSp mod">
        <pc:chgData name="Adele Hudson" userId="77f6e9c0-991a-4650-a0d0-8321f0e4e0ca" providerId="ADAL" clId="{EB011347-D477-5167-A02E-B9D13434FEB6}" dt="2026-02-17T09:06:24.861" v="2692" actId="1076"/>
        <pc:sldMkLst>
          <pc:docMk/>
          <pc:sldMk cId="3884610156" sldId="256"/>
        </pc:sldMkLst>
        <pc:spChg chg="mod">
          <ac:chgData name="Adele Hudson" userId="77f6e9c0-991a-4650-a0d0-8321f0e4e0ca" providerId="ADAL" clId="{EB011347-D477-5167-A02E-B9D13434FEB6}" dt="2026-02-17T04:18:53.790" v="384" actId="207"/>
          <ac:spMkLst>
            <pc:docMk/>
            <pc:sldMk cId="3884610156" sldId="256"/>
            <ac:spMk id="2" creationId="{FFD8C871-2DD2-50F7-B84C-B376477BF26F}"/>
          </ac:spMkLst>
        </pc:spChg>
        <pc:spChg chg="mod">
          <ac:chgData name="Adele Hudson" userId="77f6e9c0-991a-4650-a0d0-8321f0e4e0ca" providerId="ADAL" clId="{EB011347-D477-5167-A02E-B9D13434FEB6}" dt="2026-02-17T03:57:11.262" v="170" actId="2711"/>
          <ac:spMkLst>
            <pc:docMk/>
            <pc:sldMk cId="3884610156" sldId="256"/>
            <ac:spMk id="3" creationId="{499F2E81-21DC-D46F-BCED-334478BE0AC3}"/>
          </ac:spMkLst>
        </pc:spChg>
        <pc:spChg chg="mod">
          <ac:chgData name="Adele Hudson" userId="77f6e9c0-991a-4650-a0d0-8321f0e4e0ca" providerId="ADAL" clId="{EB011347-D477-5167-A02E-B9D13434FEB6}" dt="2026-02-17T03:57:20.360" v="172" actId="14100"/>
          <ac:spMkLst>
            <pc:docMk/>
            <pc:sldMk cId="3884610156" sldId="256"/>
            <ac:spMk id="4" creationId="{F6CBDA16-6A31-0070-610E-BD22910F1F19}"/>
          </ac:spMkLst>
        </pc:spChg>
        <pc:spChg chg="mod">
          <ac:chgData name="Adele Hudson" userId="77f6e9c0-991a-4650-a0d0-8321f0e4e0ca" providerId="ADAL" clId="{EB011347-D477-5167-A02E-B9D13434FEB6}" dt="2026-02-17T03:57:29.273" v="175" actId="14100"/>
          <ac:spMkLst>
            <pc:docMk/>
            <pc:sldMk cId="3884610156" sldId="256"/>
            <ac:spMk id="5" creationId="{5FDA4542-0821-BBC7-593B-DC6121B175CE}"/>
          </ac:spMkLst>
        </pc:spChg>
        <pc:spChg chg="add mod">
          <ac:chgData name="Adele Hudson" userId="77f6e9c0-991a-4650-a0d0-8321f0e4e0ca" providerId="ADAL" clId="{EB011347-D477-5167-A02E-B9D13434FEB6}" dt="2026-02-17T09:06:24.861" v="2692" actId="1076"/>
          <ac:spMkLst>
            <pc:docMk/>
            <pc:sldMk cId="3884610156" sldId="256"/>
            <ac:spMk id="6" creationId="{42A62AB3-229B-F825-41BA-FF7D53FF0461}"/>
          </ac:spMkLst>
        </pc:spChg>
        <pc:grpChg chg="mod">
          <ac:chgData name="Adele Hudson" userId="77f6e9c0-991a-4650-a0d0-8321f0e4e0ca" providerId="ADAL" clId="{EB011347-D477-5167-A02E-B9D13434FEB6}" dt="2026-02-17T09:06:22.055" v="2691" actId="1076"/>
          <ac:grpSpMkLst>
            <pc:docMk/>
            <pc:sldMk cId="3884610156" sldId="256"/>
            <ac:grpSpMk id="11" creationId="{69305660-AFF4-10F9-9CAF-F76CDE3E9F06}"/>
          </ac:grpSpMkLst>
        </pc:grpChg>
      </pc:sldChg>
      <pc:sldChg chg="modSp new del mod">
        <pc:chgData name="Adele Hudson" userId="77f6e9c0-991a-4650-a0d0-8321f0e4e0ca" providerId="ADAL" clId="{EB011347-D477-5167-A02E-B9D13434FEB6}" dt="2026-02-17T07:29:23.581" v="673" actId="2696"/>
        <pc:sldMkLst>
          <pc:docMk/>
          <pc:sldMk cId="2731042188" sldId="257"/>
        </pc:sldMkLst>
        <pc:spChg chg="mod">
          <ac:chgData name="Adele Hudson" userId="77f6e9c0-991a-4650-a0d0-8321f0e4e0ca" providerId="ADAL" clId="{EB011347-D477-5167-A02E-B9D13434FEB6}" dt="2026-02-17T05:45:07.975" v="466" actId="207"/>
          <ac:spMkLst>
            <pc:docMk/>
            <pc:sldMk cId="2731042188" sldId="257"/>
            <ac:spMk id="2" creationId="{C20B11B8-80E5-D2DC-67A2-8EA01F7EAFEF}"/>
          </ac:spMkLst>
        </pc:spChg>
        <pc:spChg chg="mod">
          <ac:chgData name="Adele Hudson" userId="77f6e9c0-991a-4650-a0d0-8321f0e4e0ca" providerId="ADAL" clId="{EB011347-D477-5167-A02E-B9D13434FEB6}" dt="2026-02-17T07:27:04.250" v="635" actId="27636"/>
          <ac:spMkLst>
            <pc:docMk/>
            <pc:sldMk cId="2731042188" sldId="257"/>
            <ac:spMk id="3" creationId="{E5EC850A-23F0-F809-46C8-F296D9D4CA34}"/>
          </ac:spMkLst>
        </pc:spChg>
      </pc:sldChg>
      <pc:sldChg chg="addSp delSp modSp add mod">
        <pc:chgData name="Adele Hudson" userId="77f6e9c0-991a-4650-a0d0-8321f0e4e0ca" providerId="ADAL" clId="{EB011347-D477-5167-A02E-B9D13434FEB6}" dt="2026-02-17T07:32:24.121" v="748" actId="1076"/>
        <pc:sldMkLst>
          <pc:docMk/>
          <pc:sldMk cId="933652971" sldId="258"/>
        </pc:sldMkLst>
        <pc:spChg chg="del mod">
          <ac:chgData name="Adele Hudson" userId="77f6e9c0-991a-4650-a0d0-8321f0e4e0ca" providerId="ADAL" clId="{EB011347-D477-5167-A02E-B9D13434FEB6}" dt="2026-02-17T03:25:34.450" v="82" actId="478"/>
          <ac:spMkLst>
            <pc:docMk/>
            <pc:sldMk cId="933652971" sldId="258"/>
            <ac:spMk id="2" creationId="{10811559-E75C-CB24-7487-17274031C3F5}"/>
          </ac:spMkLst>
        </pc:spChg>
        <pc:spChg chg="del">
          <ac:chgData name="Adele Hudson" userId="77f6e9c0-991a-4650-a0d0-8321f0e4e0ca" providerId="ADAL" clId="{EB011347-D477-5167-A02E-B9D13434FEB6}" dt="2026-02-17T03:25:35.868" v="83" actId="478"/>
          <ac:spMkLst>
            <pc:docMk/>
            <pc:sldMk cId="933652971" sldId="258"/>
            <ac:spMk id="3" creationId="{6FAB178C-6D2D-AF3F-2F8A-697E2FD10525}"/>
          </ac:spMkLst>
        </pc:spChg>
        <pc:spChg chg="add del mod">
          <ac:chgData name="Adele Hudson" userId="77f6e9c0-991a-4650-a0d0-8321f0e4e0ca" providerId="ADAL" clId="{EB011347-D477-5167-A02E-B9D13434FEB6}" dt="2026-02-17T03:25:38.217" v="84" actId="478"/>
          <ac:spMkLst>
            <pc:docMk/>
            <pc:sldMk cId="933652971" sldId="258"/>
            <ac:spMk id="5" creationId="{4EE98733-E0B7-2E8E-D186-44B1D84EB635}"/>
          </ac:spMkLst>
        </pc:spChg>
        <pc:spChg chg="add mod">
          <ac:chgData name="Adele Hudson" userId="77f6e9c0-991a-4650-a0d0-8321f0e4e0ca" providerId="ADAL" clId="{EB011347-D477-5167-A02E-B9D13434FEB6}" dt="2026-02-17T07:32:22.115" v="747" actId="1076"/>
          <ac:spMkLst>
            <pc:docMk/>
            <pc:sldMk cId="933652971" sldId="258"/>
            <ac:spMk id="8" creationId="{24871992-8DAD-B055-24FA-DC2AF1701088}"/>
          </ac:spMkLst>
        </pc:spChg>
        <pc:picChg chg="add mod modCrop">
          <ac:chgData name="Adele Hudson" userId="77f6e9c0-991a-4650-a0d0-8321f0e4e0ca" providerId="ADAL" clId="{EB011347-D477-5167-A02E-B9D13434FEB6}" dt="2026-02-17T07:32:24.121" v="748" actId="1076"/>
          <ac:picMkLst>
            <pc:docMk/>
            <pc:sldMk cId="933652971" sldId="258"/>
            <ac:picMk id="7" creationId="{428F1CAC-198F-B680-888C-6B8016BE6675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07:28:22.134" v="660" actId="1076"/>
        <pc:sldMkLst>
          <pc:docMk/>
          <pc:sldMk cId="1877401096" sldId="259"/>
        </pc:sldMkLst>
        <pc:spChg chg="mod">
          <ac:chgData name="Adele Hudson" userId="77f6e9c0-991a-4650-a0d0-8321f0e4e0ca" providerId="ADAL" clId="{EB011347-D477-5167-A02E-B9D13434FEB6}" dt="2026-02-17T07:24:52.799" v="587" actId="14100"/>
          <ac:spMkLst>
            <pc:docMk/>
            <pc:sldMk cId="1877401096" sldId="259"/>
            <ac:spMk id="2" creationId="{5F76F30C-CD78-959C-D2DB-99AEEB812280}"/>
          </ac:spMkLst>
        </pc:spChg>
        <pc:spChg chg="del">
          <ac:chgData name="Adele Hudson" userId="77f6e9c0-991a-4650-a0d0-8321f0e4e0ca" providerId="ADAL" clId="{EB011347-D477-5167-A02E-B9D13434FEB6}" dt="2026-02-17T03:52:31.173" v="135" actId="478"/>
          <ac:spMkLst>
            <pc:docMk/>
            <pc:sldMk cId="1877401096" sldId="259"/>
            <ac:spMk id="3" creationId="{08D04E53-B944-A616-CBD0-C604D1873DB9}"/>
          </ac:spMkLst>
        </pc:spChg>
        <pc:spChg chg="add del mod">
          <ac:chgData name="Adele Hudson" userId="77f6e9c0-991a-4650-a0d0-8321f0e4e0ca" providerId="ADAL" clId="{EB011347-D477-5167-A02E-B9D13434FEB6}" dt="2026-02-17T07:24:41.961" v="573" actId="931"/>
          <ac:spMkLst>
            <pc:docMk/>
            <pc:sldMk cId="1877401096" sldId="259"/>
            <ac:spMk id="5" creationId="{D6D089F3-B954-CF6B-B660-159A72004A63}"/>
          </ac:spMkLst>
        </pc:spChg>
        <pc:picChg chg="add mod ord">
          <ac:chgData name="Adele Hudson" userId="77f6e9c0-991a-4650-a0d0-8321f0e4e0ca" providerId="ADAL" clId="{EB011347-D477-5167-A02E-B9D13434FEB6}" dt="2026-02-17T07:28:22.134" v="660" actId="1076"/>
          <ac:picMkLst>
            <pc:docMk/>
            <pc:sldMk cId="1877401096" sldId="259"/>
            <ac:picMk id="7" creationId="{AC0A50FC-C422-BCE2-3582-4CB47E7E7202}"/>
          </ac:picMkLst>
        </pc:picChg>
      </pc:sldChg>
      <pc:sldChg chg="addSp delSp modSp new mod">
        <pc:chgData name="Adele Hudson" userId="77f6e9c0-991a-4650-a0d0-8321f0e4e0ca" providerId="ADAL" clId="{EB011347-D477-5167-A02E-B9D13434FEB6}" dt="2026-02-17T07:30:03.941" v="679" actId="1076"/>
        <pc:sldMkLst>
          <pc:docMk/>
          <pc:sldMk cId="2908789432" sldId="260"/>
        </pc:sldMkLst>
        <pc:spChg chg="del">
          <ac:chgData name="Adele Hudson" userId="77f6e9c0-991a-4650-a0d0-8321f0e4e0ca" providerId="ADAL" clId="{EB011347-D477-5167-A02E-B9D13434FEB6}" dt="2026-02-17T03:54:06.302" v="139" actId="478"/>
          <ac:spMkLst>
            <pc:docMk/>
            <pc:sldMk cId="2908789432" sldId="260"/>
            <ac:spMk id="2" creationId="{D65FCCE7-F3E9-007B-B5FD-15570E215F0C}"/>
          </ac:spMkLst>
        </pc:spChg>
        <pc:spChg chg="del">
          <ac:chgData name="Adele Hudson" userId="77f6e9c0-991a-4650-a0d0-8321f0e4e0ca" providerId="ADAL" clId="{EB011347-D477-5167-A02E-B9D13434FEB6}" dt="2026-02-17T03:54:07.818" v="140" actId="478"/>
          <ac:spMkLst>
            <pc:docMk/>
            <pc:sldMk cId="2908789432" sldId="260"/>
            <ac:spMk id="3" creationId="{F689611A-88F9-3594-BABC-BBC7C2DCB82F}"/>
          </ac:spMkLst>
        </pc:spChg>
        <pc:spChg chg="add mod">
          <ac:chgData name="Adele Hudson" userId="77f6e9c0-991a-4650-a0d0-8321f0e4e0ca" providerId="ADAL" clId="{EB011347-D477-5167-A02E-B9D13434FEB6}" dt="2026-02-17T05:27:18.081" v="392" actId="207"/>
          <ac:spMkLst>
            <pc:docMk/>
            <pc:sldMk cId="2908789432" sldId="260"/>
            <ac:spMk id="4" creationId="{8BE5C922-607F-1609-BDBE-36D6CA563D41}"/>
          </ac:spMkLst>
        </pc:spChg>
        <pc:picChg chg="add mod modCrop">
          <ac:chgData name="Adele Hudson" userId="77f6e9c0-991a-4650-a0d0-8321f0e4e0ca" providerId="ADAL" clId="{EB011347-D477-5167-A02E-B9D13434FEB6}" dt="2026-02-17T07:30:03.941" v="679" actId="1076"/>
          <ac:picMkLst>
            <pc:docMk/>
            <pc:sldMk cId="2908789432" sldId="260"/>
            <ac:picMk id="6" creationId="{1068B20E-A390-D22C-4FE4-4B5C07AB1EDA}"/>
          </ac:picMkLst>
        </pc:picChg>
      </pc:sldChg>
      <pc:sldChg chg="addSp delSp modSp new mod">
        <pc:chgData name="Adele Hudson" userId="77f6e9c0-991a-4650-a0d0-8321f0e4e0ca" providerId="ADAL" clId="{EB011347-D477-5167-A02E-B9D13434FEB6}" dt="2026-02-17T07:33:04.505" v="756" actId="1076"/>
        <pc:sldMkLst>
          <pc:docMk/>
          <pc:sldMk cId="710655816" sldId="261"/>
        </pc:sldMkLst>
        <pc:spChg chg="mod">
          <ac:chgData name="Adele Hudson" userId="77f6e9c0-991a-4650-a0d0-8321f0e4e0ca" providerId="ADAL" clId="{EB011347-D477-5167-A02E-B9D13434FEB6}" dt="2026-02-17T07:33:04.505" v="756" actId="1076"/>
          <ac:spMkLst>
            <pc:docMk/>
            <pc:sldMk cId="710655816" sldId="261"/>
            <ac:spMk id="2" creationId="{1BF94683-9C07-2E2F-BBB0-F8019718F000}"/>
          </ac:spMkLst>
        </pc:spChg>
        <pc:spChg chg="del">
          <ac:chgData name="Adele Hudson" userId="77f6e9c0-991a-4650-a0d0-8321f0e4e0ca" providerId="ADAL" clId="{EB011347-D477-5167-A02E-B9D13434FEB6}" dt="2026-02-17T04:00:36.927" v="224" actId="478"/>
          <ac:spMkLst>
            <pc:docMk/>
            <pc:sldMk cId="710655816" sldId="261"/>
            <ac:spMk id="3" creationId="{B66AA5F8-8F3E-6D75-C684-AEB14B4CD766}"/>
          </ac:spMkLst>
        </pc:spChg>
        <pc:spChg chg="add mod">
          <ac:chgData name="Adele Hudson" userId="77f6e9c0-991a-4650-a0d0-8321f0e4e0ca" providerId="ADAL" clId="{EB011347-D477-5167-A02E-B9D13434FEB6}" dt="2026-02-17T05:45:01.078" v="465" actId="207"/>
          <ac:spMkLst>
            <pc:docMk/>
            <pc:sldMk cId="710655816" sldId="261"/>
            <ac:spMk id="4" creationId="{54863B99-D416-8BDE-C6D6-2143C1FFC540}"/>
          </ac:spMkLst>
        </pc:spChg>
        <pc:picChg chg="add del mod">
          <ac:chgData name="Adele Hudson" userId="77f6e9c0-991a-4650-a0d0-8321f0e4e0ca" providerId="ADAL" clId="{EB011347-D477-5167-A02E-B9D13434FEB6}" dt="2026-02-17T04:02:30.448" v="321" actId="478"/>
          <ac:picMkLst>
            <pc:docMk/>
            <pc:sldMk cId="710655816" sldId="261"/>
            <ac:picMk id="6" creationId="{D4416D05-FDD4-1297-292F-233733257C41}"/>
          </ac:picMkLst>
        </pc:picChg>
        <pc:picChg chg="add mod modCrop">
          <ac:chgData name="Adele Hudson" userId="77f6e9c0-991a-4650-a0d0-8321f0e4e0ca" providerId="ADAL" clId="{EB011347-D477-5167-A02E-B9D13434FEB6}" dt="2026-02-17T07:32:59.467" v="755" actId="14100"/>
          <ac:picMkLst>
            <pc:docMk/>
            <pc:sldMk cId="710655816" sldId="261"/>
            <ac:picMk id="8" creationId="{2B063AAD-EAFD-213D-B467-C001321286B6}"/>
          </ac:picMkLst>
        </pc:picChg>
      </pc:sldChg>
      <pc:sldChg chg="addSp delSp modSp new mod">
        <pc:chgData name="Adele Hudson" userId="77f6e9c0-991a-4650-a0d0-8321f0e4e0ca" providerId="ADAL" clId="{EB011347-D477-5167-A02E-B9D13434FEB6}" dt="2026-02-17T05:44:24.977" v="462" actId="20577"/>
        <pc:sldMkLst>
          <pc:docMk/>
          <pc:sldMk cId="340780112" sldId="262"/>
        </pc:sldMkLst>
        <pc:spChg chg="mod">
          <ac:chgData name="Adele Hudson" userId="77f6e9c0-991a-4650-a0d0-8321f0e4e0ca" providerId="ADAL" clId="{EB011347-D477-5167-A02E-B9D13434FEB6}" dt="2026-02-17T05:44:24.977" v="462" actId="20577"/>
          <ac:spMkLst>
            <pc:docMk/>
            <pc:sldMk cId="340780112" sldId="262"/>
            <ac:spMk id="2" creationId="{F7AA9053-A693-43E3-E46C-F4B0AAF5D6B1}"/>
          </ac:spMkLst>
        </pc:spChg>
        <pc:spChg chg="del">
          <ac:chgData name="Adele Hudson" userId="77f6e9c0-991a-4650-a0d0-8321f0e4e0ca" providerId="ADAL" clId="{EB011347-D477-5167-A02E-B9D13434FEB6}" dt="2026-02-17T04:06:42.765" v="373" actId="478"/>
          <ac:spMkLst>
            <pc:docMk/>
            <pc:sldMk cId="340780112" sldId="262"/>
            <ac:spMk id="3" creationId="{114E1BB7-96BB-FC70-1C61-08249B47D137}"/>
          </ac:spMkLst>
        </pc:spChg>
        <pc:picChg chg="add mod modCrop">
          <ac:chgData name="Adele Hudson" userId="77f6e9c0-991a-4650-a0d0-8321f0e4e0ca" providerId="ADAL" clId="{EB011347-D477-5167-A02E-B9D13434FEB6}" dt="2026-02-17T04:18:05.268" v="381" actId="1076"/>
          <ac:picMkLst>
            <pc:docMk/>
            <pc:sldMk cId="340780112" sldId="262"/>
            <ac:picMk id="5" creationId="{786C0307-33E3-B0E4-E3CA-8E957211EC14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05:44:21.524" v="460" actId="20577"/>
        <pc:sldMkLst>
          <pc:docMk/>
          <pc:sldMk cId="394194887" sldId="263"/>
        </pc:sldMkLst>
        <pc:spChg chg="mod">
          <ac:chgData name="Adele Hudson" userId="77f6e9c0-991a-4650-a0d0-8321f0e4e0ca" providerId="ADAL" clId="{EB011347-D477-5167-A02E-B9D13434FEB6}" dt="2026-02-17T05:44:21.524" v="460" actId="20577"/>
          <ac:spMkLst>
            <pc:docMk/>
            <pc:sldMk cId="394194887" sldId="263"/>
            <ac:spMk id="2" creationId="{F4C4852C-CAE7-9EDC-A3D1-ED7C391E9DFC}"/>
          </ac:spMkLst>
        </pc:spChg>
        <pc:picChg chg="add mod">
          <ac:chgData name="Adele Hudson" userId="77f6e9c0-991a-4650-a0d0-8321f0e4e0ca" providerId="ADAL" clId="{EB011347-D477-5167-A02E-B9D13434FEB6}" dt="2026-02-17T05:29:56.030" v="401" actId="14100"/>
          <ac:picMkLst>
            <pc:docMk/>
            <pc:sldMk cId="394194887" sldId="263"/>
            <ac:picMk id="4" creationId="{B6E13A35-E5FD-1D02-253C-EEB375BEBF37}"/>
          </ac:picMkLst>
        </pc:picChg>
        <pc:picChg chg="del">
          <ac:chgData name="Adele Hudson" userId="77f6e9c0-991a-4650-a0d0-8321f0e4e0ca" providerId="ADAL" clId="{EB011347-D477-5167-A02E-B9D13434FEB6}" dt="2026-02-17T04:20:29.439" v="389" actId="478"/>
          <ac:picMkLst>
            <pc:docMk/>
            <pc:sldMk cId="394194887" sldId="263"/>
            <ac:picMk id="5" creationId="{3B80FE12-3978-85F2-06FD-2B4588352904}"/>
          </ac:picMkLst>
        </pc:picChg>
      </pc:sldChg>
      <pc:sldChg chg="modSp add mod">
        <pc:chgData name="Adele Hudson" userId="77f6e9c0-991a-4650-a0d0-8321f0e4e0ca" providerId="ADAL" clId="{EB011347-D477-5167-A02E-B9D13434FEB6}" dt="2026-02-17T05:44:17.629" v="458" actId="20577"/>
        <pc:sldMkLst>
          <pc:docMk/>
          <pc:sldMk cId="3594492532" sldId="264"/>
        </pc:sldMkLst>
        <pc:spChg chg="mod">
          <ac:chgData name="Adele Hudson" userId="77f6e9c0-991a-4650-a0d0-8321f0e4e0ca" providerId="ADAL" clId="{EB011347-D477-5167-A02E-B9D13434FEB6}" dt="2026-02-17T05:44:17.629" v="458" actId="20577"/>
          <ac:spMkLst>
            <pc:docMk/>
            <pc:sldMk cId="3594492532" sldId="264"/>
            <ac:spMk id="2" creationId="{0B045800-F948-AFE0-A5E9-225ABD7AE9F9}"/>
          </ac:spMkLst>
        </pc:spChg>
        <pc:picChg chg="mod modCrop">
          <ac:chgData name="Adele Hudson" userId="77f6e9c0-991a-4650-a0d0-8321f0e4e0ca" providerId="ADAL" clId="{EB011347-D477-5167-A02E-B9D13434FEB6}" dt="2026-02-17T05:30:46.687" v="411" actId="14100"/>
          <ac:picMkLst>
            <pc:docMk/>
            <pc:sldMk cId="3594492532" sldId="264"/>
            <ac:picMk id="4" creationId="{3F7BF8AA-3FF1-5481-AF75-B7E4E5199DB1}"/>
          </ac:picMkLst>
        </pc:picChg>
      </pc:sldChg>
      <pc:sldChg chg="addSp delSp modSp add mod ord">
        <pc:chgData name="Adele Hudson" userId="77f6e9c0-991a-4650-a0d0-8321f0e4e0ca" providerId="ADAL" clId="{EB011347-D477-5167-A02E-B9D13434FEB6}" dt="2026-02-17T07:16:34.572" v="571" actId="20578"/>
        <pc:sldMkLst>
          <pc:docMk/>
          <pc:sldMk cId="1710628231" sldId="265"/>
        </pc:sldMkLst>
        <pc:spChg chg="mod">
          <ac:chgData name="Adele Hudson" userId="77f6e9c0-991a-4650-a0d0-8321f0e4e0ca" providerId="ADAL" clId="{EB011347-D477-5167-A02E-B9D13434FEB6}" dt="2026-02-17T05:44:11.012" v="454" actId="20577"/>
          <ac:spMkLst>
            <pc:docMk/>
            <pc:sldMk cId="1710628231" sldId="265"/>
            <ac:spMk id="2" creationId="{1DA3D938-E6C7-0E24-0BBA-10003181513F}"/>
          </ac:spMkLst>
        </pc:spChg>
        <pc:picChg chg="del mod modCrop">
          <ac:chgData name="Adele Hudson" userId="77f6e9c0-991a-4650-a0d0-8321f0e4e0ca" providerId="ADAL" clId="{EB011347-D477-5167-A02E-B9D13434FEB6}" dt="2026-02-17T05:32:15.166" v="427" actId="478"/>
          <ac:picMkLst>
            <pc:docMk/>
            <pc:sldMk cId="1710628231" sldId="265"/>
            <ac:picMk id="4" creationId="{705DCC67-620C-C804-C44F-D4819B8BBC8F}"/>
          </ac:picMkLst>
        </pc:picChg>
        <pc:picChg chg="add mod">
          <ac:chgData name="Adele Hudson" userId="77f6e9c0-991a-4650-a0d0-8321f0e4e0ca" providerId="ADAL" clId="{EB011347-D477-5167-A02E-B9D13434FEB6}" dt="2026-02-17T05:41:42.089" v="432" actId="1076"/>
          <ac:picMkLst>
            <pc:docMk/>
            <pc:sldMk cId="1710628231" sldId="265"/>
            <ac:picMk id="5" creationId="{8C5CD479-D98E-BAD8-2155-6742EFA86D82}"/>
          </ac:picMkLst>
        </pc:picChg>
      </pc:sldChg>
      <pc:sldChg chg="addSp modSp add mod">
        <pc:chgData name="Adele Hudson" userId="77f6e9c0-991a-4650-a0d0-8321f0e4e0ca" providerId="ADAL" clId="{EB011347-D477-5167-A02E-B9D13434FEB6}" dt="2026-02-17T05:44:14.627" v="456" actId="20577"/>
        <pc:sldMkLst>
          <pc:docMk/>
          <pc:sldMk cId="3829894437" sldId="266"/>
        </pc:sldMkLst>
        <pc:spChg chg="mod">
          <ac:chgData name="Adele Hudson" userId="77f6e9c0-991a-4650-a0d0-8321f0e4e0ca" providerId="ADAL" clId="{EB011347-D477-5167-A02E-B9D13434FEB6}" dt="2026-02-17T05:44:14.627" v="456" actId="20577"/>
          <ac:spMkLst>
            <pc:docMk/>
            <pc:sldMk cId="3829894437" sldId="266"/>
            <ac:spMk id="2" creationId="{3667E454-61F8-BBA1-EB1E-55EC6358DD51}"/>
          </ac:spMkLst>
        </pc:spChg>
        <pc:picChg chg="add mod">
          <ac:chgData name="Adele Hudson" userId="77f6e9c0-991a-4650-a0d0-8321f0e4e0ca" providerId="ADAL" clId="{EB011347-D477-5167-A02E-B9D13434FEB6}" dt="2026-02-17T05:32:05.319" v="426" actId="1076"/>
          <ac:picMkLst>
            <pc:docMk/>
            <pc:sldMk cId="3829894437" sldId="266"/>
            <ac:picMk id="3" creationId="{87147349-1078-C4FF-9FB5-D626C84E9F64}"/>
          </ac:picMkLst>
        </pc:picChg>
        <pc:picChg chg="mod modCrop">
          <ac:chgData name="Adele Hudson" userId="77f6e9c0-991a-4650-a0d0-8321f0e4e0ca" providerId="ADAL" clId="{EB011347-D477-5167-A02E-B9D13434FEB6}" dt="2026-02-17T05:32:02.938" v="425" actId="1076"/>
          <ac:picMkLst>
            <pc:docMk/>
            <pc:sldMk cId="3829894437" sldId="266"/>
            <ac:picMk id="4" creationId="{8567D6AB-074C-69CE-F62B-D9702ACBAA01}"/>
          </ac:picMkLst>
        </pc:picChg>
      </pc:sldChg>
      <pc:sldChg chg="new del">
        <pc:chgData name="Adele Hudson" userId="77f6e9c0-991a-4650-a0d0-8321f0e4e0ca" providerId="ADAL" clId="{EB011347-D477-5167-A02E-B9D13434FEB6}" dt="2026-02-17T08:11:55.919" v="1746" actId="2696"/>
        <pc:sldMkLst>
          <pc:docMk/>
          <pc:sldMk cId="2570040357" sldId="267"/>
        </pc:sldMkLst>
      </pc:sldChg>
      <pc:sldChg chg="addSp delSp modSp add mod">
        <pc:chgData name="Adele Hudson" userId="77f6e9c0-991a-4650-a0d0-8321f0e4e0ca" providerId="ADAL" clId="{EB011347-D477-5167-A02E-B9D13434FEB6}" dt="2026-02-17T07:46:44.265" v="1187" actId="164"/>
        <pc:sldMkLst>
          <pc:docMk/>
          <pc:sldMk cId="1130161303" sldId="268"/>
        </pc:sldMkLst>
        <pc:spChg chg="mod">
          <ac:chgData name="Adele Hudson" userId="77f6e9c0-991a-4650-a0d0-8321f0e4e0ca" providerId="ADAL" clId="{EB011347-D477-5167-A02E-B9D13434FEB6}" dt="2026-02-17T07:35:00.541" v="796" actId="14100"/>
          <ac:spMkLst>
            <pc:docMk/>
            <pc:sldMk cId="1130161303" sldId="268"/>
            <ac:spMk id="2" creationId="{01F6EF7F-3912-1298-B099-85B4D51B34FE}"/>
          </ac:spMkLst>
        </pc:spChg>
        <pc:spChg chg="add mod">
          <ac:chgData name="Adele Hudson" userId="77f6e9c0-991a-4650-a0d0-8321f0e4e0ca" providerId="ADAL" clId="{EB011347-D477-5167-A02E-B9D13434FEB6}" dt="2026-02-17T07:41:52.335" v="859" actId="1076"/>
          <ac:spMkLst>
            <pc:docMk/>
            <pc:sldMk cId="1130161303" sldId="268"/>
            <ac:spMk id="3" creationId="{BC1DD631-A1BC-1B14-41EA-4C97DB643AA9}"/>
          </ac:spMkLst>
        </pc:spChg>
        <pc:spChg chg="add mod">
          <ac:chgData name="Adele Hudson" userId="77f6e9c0-991a-4650-a0d0-8321f0e4e0ca" providerId="ADAL" clId="{EB011347-D477-5167-A02E-B9D13434FEB6}" dt="2026-02-17T05:48:22.492" v="504"/>
          <ac:spMkLst>
            <pc:docMk/>
            <pc:sldMk cId="1130161303" sldId="268"/>
            <ac:spMk id="7" creationId="{CA3915C8-4769-A208-41BA-561995F9DD22}"/>
          </ac:spMkLst>
        </pc:spChg>
        <pc:spChg chg="add mod">
          <ac:chgData name="Adele Hudson" userId="77f6e9c0-991a-4650-a0d0-8321f0e4e0ca" providerId="ADAL" clId="{EB011347-D477-5167-A02E-B9D13434FEB6}" dt="2026-02-17T05:48:22.492" v="504"/>
          <ac:spMkLst>
            <pc:docMk/>
            <pc:sldMk cId="1130161303" sldId="268"/>
            <ac:spMk id="9" creationId="{5541B2C9-B2B1-CBDC-A975-7CD311B16167}"/>
          </ac:spMkLst>
        </pc:spChg>
        <pc:spChg chg="add mod">
          <ac:chgData name="Adele Hudson" userId="77f6e9c0-991a-4650-a0d0-8321f0e4e0ca" providerId="ADAL" clId="{EB011347-D477-5167-A02E-B9D13434FEB6}" dt="2026-02-17T05:48:22.492" v="504"/>
          <ac:spMkLst>
            <pc:docMk/>
            <pc:sldMk cId="1130161303" sldId="268"/>
            <ac:spMk id="10" creationId="{C34D862E-75F5-40E8-8F32-43C6995A5889}"/>
          </ac:spMkLst>
        </pc:spChg>
        <pc:spChg chg="add mod">
          <ac:chgData name="Adele Hudson" userId="77f6e9c0-991a-4650-a0d0-8321f0e4e0ca" providerId="ADAL" clId="{EB011347-D477-5167-A02E-B9D13434FEB6}" dt="2026-02-17T05:48:22.492" v="504"/>
          <ac:spMkLst>
            <pc:docMk/>
            <pc:sldMk cId="1130161303" sldId="268"/>
            <ac:spMk id="11" creationId="{6D0D37C6-EE7C-C090-3F50-AC9AEB2EA2AE}"/>
          </ac:spMkLst>
        </pc:spChg>
        <pc:spChg chg="add mod">
          <ac:chgData name="Adele Hudson" userId="77f6e9c0-991a-4650-a0d0-8321f0e4e0ca" providerId="ADAL" clId="{EB011347-D477-5167-A02E-B9D13434FEB6}" dt="2026-02-17T05:48:22.492" v="504"/>
          <ac:spMkLst>
            <pc:docMk/>
            <pc:sldMk cId="1130161303" sldId="268"/>
            <ac:spMk id="12" creationId="{0F1F6F34-8724-1742-986E-A595AEEAD542}"/>
          </ac:spMkLst>
        </pc:spChg>
        <pc:spChg chg="add mod">
          <ac:chgData name="Adele Hudson" userId="77f6e9c0-991a-4650-a0d0-8321f0e4e0ca" providerId="ADAL" clId="{EB011347-D477-5167-A02E-B9D13434FEB6}" dt="2026-02-17T05:48:22.492" v="504"/>
          <ac:spMkLst>
            <pc:docMk/>
            <pc:sldMk cId="1130161303" sldId="268"/>
            <ac:spMk id="13" creationId="{C72C7CCA-F0E9-90C4-83BC-83DA26E28B2B}"/>
          </ac:spMkLst>
        </pc:spChg>
        <pc:spChg chg="add mod">
          <ac:chgData name="Adele Hudson" userId="77f6e9c0-991a-4650-a0d0-8321f0e4e0ca" providerId="ADAL" clId="{EB011347-D477-5167-A02E-B9D13434FEB6}" dt="2026-02-17T05:48:22.492" v="504"/>
          <ac:spMkLst>
            <pc:docMk/>
            <pc:sldMk cId="1130161303" sldId="268"/>
            <ac:spMk id="14" creationId="{87B69A54-7BD7-BEE1-505A-914F48FE9ACF}"/>
          </ac:spMkLst>
        </pc:spChg>
        <pc:spChg chg="add mod">
          <ac:chgData name="Adele Hudson" userId="77f6e9c0-991a-4650-a0d0-8321f0e4e0ca" providerId="ADAL" clId="{EB011347-D477-5167-A02E-B9D13434FEB6}" dt="2026-02-17T05:48:22.492" v="504"/>
          <ac:spMkLst>
            <pc:docMk/>
            <pc:sldMk cId="1130161303" sldId="268"/>
            <ac:spMk id="15" creationId="{7B23E499-30D4-0546-D993-588DEDA0327C}"/>
          </ac:spMkLst>
        </pc:spChg>
        <pc:spChg chg="add mod">
          <ac:chgData name="Adele Hudson" userId="77f6e9c0-991a-4650-a0d0-8321f0e4e0ca" providerId="ADAL" clId="{EB011347-D477-5167-A02E-B9D13434FEB6}" dt="2026-02-17T07:46:44.265" v="1187" actId="164"/>
          <ac:spMkLst>
            <pc:docMk/>
            <pc:sldMk cId="1130161303" sldId="268"/>
            <ac:spMk id="19" creationId="{52FA211C-E18E-80C3-6BEA-29C11AA6D16E}"/>
          </ac:spMkLst>
        </pc:spChg>
        <pc:spChg chg="add mod">
          <ac:chgData name="Adele Hudson" userId="77f6e9c0-991a-4650-a0d0-8321f0e4e0ca" providerId="ADAL" clId="{EB011347-D477-5167-A02E-B9D13434FEB6}" dt="2026-02-17T07:46:44.265" v="1187" actId="164"/>
          <ac:spMkLst>
            <pc:docMk/>
            <pc:sldMk cId="1130161303" sldId="268"/>
            <ac:spMk id="20" creationId="{5460BC1E-7CFE-9839-685C-A7151C03779C}"/>
          </ac:spMkLst>
        </pc:spChg>
        <pc:spChg chg="add mod">
          <ac:chgData name="Adele Hudson" userId="77f6e9c0-991a-4650-a0d0-8321f0e4e0ca" providerId="ADAL" clId="{EB011347-D477-5167-A02E-B9D13434FEB6}" dt="2026-02-17T07:46:44.265" v="1187" actId="164"/>
          <ac:spMkLst>
            <pc:docMk/>
            <pc:sldMk cId="1130161303" sldId="268"/>
            <ac:spMk id="21" creationId="{8129D4C2-A31C-558D-355A-97D3AE465DF1}"/>
          </ac:spMkLst>
        </pc:spChg>
        <pc:spChg chg="add mod">
          <ac:chgData name="Adele Hudson" userId="77f6e9c0-991a-4650-a0d0-8321f0e4e0ca" providerId="ADAL" clId="{EB011347-D477-5167-A02E-B9D13434FEB6}" dt="2026-02-17T07:44:57.183" v="1078"/>
          <ac:spMkLst>
            <pc:docMk/>
            <pc:sldMk cId="1130161303" sldId="268"/>
            <ac:spMk id="23" creationId="{97DE5BA8-BFE9-8524-A18F-102F8EECA3A7}"/>
          </ac:spMkLst>
        </pc:spChg>
        <pc:spChg chg="add mod">
          <ac:chgData name="Adele Hudson" userId="77f6e9c0-991a-4650-a0d0-8321f0e4e0ca" providerId="ADAL" clId="{EB011347-D477-5167-A02E-B9D13434FEB6}" dt="2026-02-17T07:46:44.265" v="1187" actId="164"/>
          <ac:spMkLst>
            <pc:docMk/>
            <pc:sldMk cId="1130161303" sldId="268"/>
            <ac:spMk id="24" creationId="{BABE4EEE-74B0-D4C3-0ABC-FECB27E2FD20}"/>
          </ac:spMkLst>
        </pc:spChg>
        <pc:grpChg chg="add del mod">
          <ac:chgData name="Adele Hudson" userId="77f6e9c0-991a-4650-a0d0-8321f0e4e0ca" providerId="ADAL" clId="{EB011347-D477-5167-A02E-B9D13434FEB6}" dt="2026-02-17T05:48:52.502" v="505" actId="478"/>
          <ac:grpSpMkLst>
            <pc:docMk/>
            <pc:sldMk cId="1130161303" sldId="268"/>
            <ac:grpSpMk id="4" creationId="{112B415D-5177-65F6-0144-70EE1FFB9271}"/>
          </ac:grpSpMkLst>
        </pc:grpChg>
        <pc:grpChg chg="add mod">
          <ac:chgData name="Adele Hudson" userId="77f6e9c0-991a-4650-a0d0-8321f0e4e0ca" providerId="ADAL" clId="{EB011347-D477-5167-A02E-B9D13434FEB6}" dt="2026-02-17T05:48:22.492" v="504"/>
          <ac:grpSpMkLst>
            <pc:docMk/>
            <pc:sldMk cId="1130161303" sldId="268"/>
            <ac:grpSpMk id="8" creationId="{843FA8F0-480E-1235-25B9-0D025D62AAFD}"/>
          </ac:grpSpMkLst>
        </pc:grpChg>
        <pc:grpChg chg="add mod">
          <ac:chgData name="Adele Hudson" userId="77f6e9c0-991a-4650-a0d0-8321f0e4e0ca" providerId="ADAL" clId="{EB011347-D477-5167-A02E-B9D13434FEB6}" dt="2026-02-17T07:46:44.265" v="1187" actId="164"/>
          <ac:grpSpMkLst>
            <pc:docMk/>
            <pc:sldMk cId="1130161303" sldId="268"/>
            <ac:grpSpMk id="25" creationId="{F964B2D2-F59B-5073-B957-89B0FED90AF5}"/>
          </ac:grpSpMkLst>
        </pc:grpChg>
        <pc:picChg chg="del">
          <ac:chgData name="Adele Hudson" userId="77f6e9c0-991a-4650-a0d0-8321f0e4e0ca" providerId="ADAL" clId="{EB011347-D477-5167-A02E-B9D13434FEB6}" dt="2026-02-17T05:45:27.850" v="468" actId="478"/>
          <ac:picMkLst>
            <pc:docMk/>
            <pc:sldMk cId="1130161303" sldId="268"/>
            <ac:picMk id="5" creationId="{22DD556A-66C6-CEE7-6085-6C3A42C2BF4B}"/>
          </ac:picMkLst>
        </pc:picChg>
        <pc:picChg chg="add mod modCrop">
          <ac:chgData name="Adele Hudson" userId="77f6e9c0-991a-4650-a0d0-8321f0e4e0ca" providerId="ADAL" clId="{EB011347-D477-5167-A02E-B9D13434FEB6}" dt="2026-02-17T07:46:44.265" v="1187" actId="164"/>
          <ac:picMkLst>
            <pc:docMk/>
            <pc:sldMk cId="1130161303" sldId="268"/>
            <ac:picMk id="17" creationId="{9B966A08-696D-2696-453F-3C114EA9FD90}"/>
          </ac:picMkLst>
        </pc:picChg>
        <pc:picChg chg="add del mod">
          <ac:chgData name="Adele Hudson" userId="77f6e9c0-991a-4650-a0d0-8321f0e4e0ca" providerId="ADAL" clId="{EB011347-D477-5167-A02E-B9D13434FEB6}" dt="2026-02-17T07:46:34.563" v="1186" actId="478"/>
          <ac:picMkLst>
            <pc:docMk/>
            <pc:sldMk cId="1130161303" sldId="268"/>
            <ac:picMk id="18" creationId="{948A7CA2-0896-239B-FEC0-DC1B136DC857}"/>
          </ac:picMkLst>
        </pc:picChg>
        <pc:picChg chg="add mod">
          <ac:chgData name="Adele Hudson" userId="77f6e9c0-991a-4650-a0d0-8321f0e4e0ca" providerId="ADAL" clId="{EB011347-D477-5167-A02E-B9D13434FEB6}" dt="2026-02-17T07:44:53.103" v="1077"/>
          <ac:picMkLst>
            <pc:docMk/>
            <pc:sldMk cId="1130161303" sldId="268"/>
            <ac:picMk id="22" creationId="{6C837747-A596-C2DB-264A-0A2EACBD33C7}"/>
          </ac:picMkLst>
        </pc:picChg>
      </pc:sldChg>
      <pc:sldChg chg="add del">
        <pc:chgData name="Adele Hudson" userId="77f6e9c0-991a-4650-a0d0-8321f0e4e0ca" providerId="ADAL" clId="{EB011347-D477-5167-A02E-B9D13434FEB6}" dt="2026-02-17T07:52:46.707" v="1523" actId="2696"/>
        <pc:sldMkLst>
          <pc:docMk/>
          <pc:sldMk cId="3853158866" sldId="269"/>
        </pc:sldMkLst>
      </pc:sldChg>
      <pc:sldChg chg="addSp delSp modSp add mod ord">
        <pc:chgData name="Adele Hudson" userId="77f6e9c0-991a-4650-a0d0-8321f0e4e0ca" providerId="ADAL" clId="{EB011347-D477-5167-A02E-B9D13434FEB6}" dt="2026-02-17T07:35:08.212" v="798" actId="14100"/>
        <pc:sldMkLst>
          <pc:docMk/>
          <pc:sldMk cId="2101027584" sldId="270"/>
        </pc:sldMkLst>
        <pc:spChg chg="mod">
          <ac:chgData name="Adele Hudson" userId="77f6e9c0-991a-4650-a0d0-8321f0e4e0ca" providerId="ADAL" clId="{EB011347-D477-5167-A02E-B9D13434FEB6}" dt="2026-02-17T07:35:08.212" v="798" actId="14100"/>
          <ac:spMkLst>
            <pc:docMk/>
            <pc:sldMk cId="2101027584" sldId="270"/>
            <ac:spMk id="2" creationId="{CDF41164-286D-E465-6DD1-BF700920CD64}"/>
          </ac:spMkLst>
        </pc:spChg>
        <pc:spChg chg="mod">
          <ac:chgData name="Adele Hudson" userId="77f6e9c0-991a-4650-a0d0-8321f0e4e0ca" providerId="ADAL" clId="{EB011347-D477-5167-A02E-B9D13434FEB6}" dt="2026-02-17T07:33:54.129" v="762" actId="207"/>
          <ac:spMkLst>
            <pc:docMk/>
            <pc:sldMk cId="2101027584" sldId="270"/>
            <ac:spMk id="3" creationId="{BED25475-0EFC-45CE-004A-68CA843A760C}"/>
          </ac:spMkLst>
        </pc:spChg>
        <pc:spChg chg="add mod">
          <ac:chgData name="Adele Hudson" userId="77f6e9c0-991a-4650-a0d0-8321f0e4e0ca" providerId="ADAL" clId="{EB011347-D477-5167-A02E-B9D13434FEB6}" dt="2026-02-17T07:11:25.652" v="542" actId="1076"/>
          <ac:spMkLst>
            <pc:docMk/>
            <pc:sldMk cId="2101027584" sldId="270"/>
            <ac:spMk id="6" creationId="{AAF6950D-A415-0A41-B7BD-C36386723906}"/>
          </ac:spMkLst>
        </pc:spChg>
        <pc:picChg chg="add del mod modCrop">
          <ac:chgData name="Adele Hudson" userId="77f6e9c0-991a-4650-a0d0-8321f0e4e0ca" providerId="ADAL" clId="{EB011347-D477-5167-A02E-B9D13434FEB6}" dt="2026-02-17T07:14:25.132" v="561" actId="478"/>
          <ac:picMkLst>
            <pc:docMk/>
            <pc:sldMk cId="2101027584" sldId="270"/>
            <ac:picMk id="5" creationId="{6334F84A-1EBD-2141-B0D6-466C9C806543}"/>
          </ac:picMkLst>
        </pc:picChg>
        <pc:picChg chg="add mod modCrop">
          <ac:chgData name="Adele Hudson" userId="77f6e9c0-991a-4650-a0d0-8321f0e4e0ca" providerId="ADAL" clId="{EB011347-D477-5167-A02E-B9D13434FEB6}" dt="2026-02-17T07:33:46.133" v="760" actId="732"/>
          <ac:picMkLst>
            <pc:docMk/>
            <pc:sldMk cId="2101027584" sldId="270"/>
            <ac:picMk id="8" creationId="{E81414C8-CC98-4A51-C3E4-C3E02A640C2C}"/>
          </ac:picMkLst>
        </pc:picChg>
      </pc:sldChg>
      <pc:sldChg chg="addSp delSp modSp add mod ord">
        <pc:chgData name="Adele Hudson" userId="77f6e9c0-991a-4650-a0d0-8321f0e4e0ca" providerId="ADAL" clId="{EB011347-D477-5167-A02E-B9D13434FEB6}" dt="2026-02-17T07:35:04.402" v="797" actId="14100"/>
        <pc:sldMkLst>
          <pc:docMk/>
          <pc:sldMk cId="965049660" sldId="271"/>
        </pc:sldMkLst>
        <pc:spChg chg="mod">
          <ac:chgData name="Adele Hudson" userId="77f6e9c0-991a-4650-a0d0-8321f0e4e0ca" providerId="ADAL" clId="{EB011347-D477-5167-A02E-B9D13434FEB6}" dt="2026-02-17T07:35:04.402" v="797" actId="14100"/>
          <ac:spMkLst>
            <pc:docMk/>
            <pc:sldMk cId="965049660" sldId="271"/>
            <ac:spMk id="2" creationId="{0D546007-2822-9B0E-9E1E-4A4C4A1358A4}"/>
          </ac:spMkLst>
        </pc:spChg>
        <pc:spChg chg="mod">
          <ac:chgData name="Adele Hudson" userId="77f6e9c0-991a-4650-a0d0-8321f0e4e0ca" providerId="ADAL" clId="{EB011347-D477-5167-A02E-B9D13434FEB6}" dt="2026-02-17T07:34:03.855" v="764" actId="207"/>
          <ac:spMkLst>
            <pc:docMk/>
            <pc:sldMk cId="965049660" sldId="271"/>
            <ac:spMk id="3" creationId="{51C499E1-226A-D9BE-34C9-67235EB30AD3}"/>
          </ac:spMkLst>
        </pc:spChg>
        <pc:picChg chg="del">
          <ac:chgData name="Adele Hudson" userId="77f6e9c0-991a-4650-a0d0-8321f0e4e0ca" providerId="ADAL" clId="{EB011347-D477-5167-A02E-B9D13434FEB6}" dt="2026-02-17T07:11:44.362" v="546" actId="478"/>
          <ac:picMkLst>
            <pc:docMk/>
            <pc:sldMk cId="965049660" sldId="271"/>
            <ac:picMk id="5" creationId="{776E1C10-2B39-8AB1-8961-3BB1472850AA}"/>
          </ac:picMkLst>
        </pc:picChg>
        <pc:picChg chg="add mod modCrop">
          <ac:chgData name="Adele Hudson" userId="77f6e9c0-991a-4650-a0d0-8321f0e4e0ca" providerId="ADAL" clId="{EB011347-D477-5167-A02E-B9D13434FEB6}" dt="2026-02-17T07:12:45.869" v="560" actId="14100"/>
          <ac:picMkLst>
            <pc:docMk/>
            <pc:sldMk cId="965049660" sldId="271"/>
            <ac:picMk id="7" creationId="{8FC49BAA-7E18-A6BE-B428-DFFD34DCF7EF}"/>
          </ac:picMkLst>
        </pc:picChg>
      </pc:sldChg>
      <pc:sldChg chg="modSp add mod ord">
        <pc:chgData name="Adele Hudson" userId="77f6e9c0-991a-4650-a0d0-8321f0e4e0ca" providerId="ADAL" clId="{EB011347-D477-5167-A02E-B9D13434FEB6}" dt="2026-02-17T07:35:12.703" v="799" actId="14100"/>
        <pc:sldMkLst>
          <pc:docMk/>
          <pc:sldMk cId="3152134950" sldId="272"/>
        </pc:sldMkLst>
        <pc:spChg chg="mod">
          <ac:chgData name="Adele Hudson" userId="77f6e9c0-991a-4650-a0d0-8321f0e4e0ca" providerId="ADAL" clId="{EB011347-D477-5167-A02E-B9D13434FEB6}" dt="2026-02-17T07:35:12.703" v="799" actId="14100"/>
          <ac:spMkLst>
            <pc:docMk/>
            <pc:sldMk cId="3152134950" sldId="272"/>
            <ac:spMk id="2" creationId="{7848488E-3BE2-61F8-9894-4778A27CB6D0}"/>
          </ac:spMkLst>
        </pc:spChg>
        <pc:spChg chg="mod">
          <ac:chgData name="Adele Hudson" userId="77f6e9c0-991a-4650-a0d0-8321f0e4e0ca" providerId="ADAL" clId="{EB011347-D477-5167-A02E-B9D13434FEB6}" dt="2026-02-17T07:33:29.605" v="758" actId="207"/>
          <ac:spMkLst>
            <pc:docMk/>
            <pc:sldMk cId="3152134950" sldId="272"/>
            <ac:spMk id="3" creationId="{468FCCC8-9FDE-83C7-D143-C42F7887192D}"/>
          </ac:spMkLst>
        </pc:spChg>
        <pc:picChg chg="mod modCrop">
          <ac:chgData name="Adele Hudson" userId="77f6e9c0-991a-4650-a0d0-8321f0e4e0ca" providerId="ADAL" clId="{EB011347-D477-5167-A02E-B9D13434FEB6}" dt="2026-02-17T07:15:00.829" v="568" actId="732"/>
          <ac:picMkLst>
            <pc:docMk/>
            <pc:sldMk cId="3152134950" sldId="272"/>
            <ac:picMk id="5" creationId="{E06621FD-E7B9-5BE6-D1DA-1955616FD9ED}"/>
          </ac:picMkLst>
        </pc:picChg>
      </pc:sldChg>
      <pc:sldChg chg="addSp modSp add del mod">
        <pc:chgData name="Adele Hudson" userId="77f6e9c0-991a-4650-a0d0-8321f0e4e0ca" providerId="ADAL" clId="{EB011347-D477-5167-A02E-B9D13434FEB6}" dt="2026-02-17T09:13:09.997" v="2731" actId="2696"/>
        <pc:sldMkLst>
          <pc:docMk/>
          <pc:sldMk cId="3186856791" sldId="273"/>
        </pc:sldMkLst>
        <pc:spChg chg="add mod">
          <ac:chgData name="Adele Hudson" userId="77f6e9c0-991a-4650-a0d0-8321f0e4e0ca" providerId="ADAL" clId="{EB011347-D477-5167-A02E-B9D13434FEB6}" dt="2026-02-17T07:26:40.789" v="632" actId="164"/>
          <ac:spMkLst>
            <pc:docMk/>
            <pc:sldMk cId="3186856791" sldId="273"/>
            <ac:spMk id="3" creationId="{136B655E-3EA7-B7D5-9C11-621A241875B1}"/>
          </ac:spMkLst>
        </pc:spChg>
        <pc:spChg chg="add mod">
          <ac:chgData name="Adele Hudson" userId="77f6e9c0-991a-4650-a0d0-8321f0e4e0ca" providerId="ADAL" clId="{EB011347-D477-5167-A02E-B9D13434FEB6}" dt="2026-02-17T07:26:40.789" v="632" actId="164"/>
          <ac:spMkLst>
            <pc:docMk/>
            <pc:sldMk cId="3186856791" sldId="273"/>
            <ac:spMk id="4" creationId="{EEEBA535-2792-2E67-B956-4CC3681E76FE}"/>
          </ac:spMkLst>
        </pc:spChg>
        <pc:spChg chg="add mod">
          <ac:chgData name="Adele Hudson" userId="77f6e9c0-991a-4650-a0d0-8321f0e4e0ca" providerId="ADAL" clId="{EB011347-D477-5167-A02E-B9D13434FEB6}" dt="2026-02-17T07:28:50.600" v="668" actId="27636"/>
          <ac:spMkLst>
            <pc:docMk/>
            <pc:sldMk cId="3186856791" sldId="273"/>
            <ac:spMk id="6" creationId="{CF54A325-AAE5-4DB6-AA76-46069A8B8054}"/>
          </ac:spMkLst>
        </pc:spChg>
        <pc:grpChg chg="add mod">
          <ac:chgData name="Adele Hudson" userId="77f6e9c0-991a-4650-a0d0-8321f0e4e0ca" providerId="ADAL" clId="{EB011347-D477-5167-A02E-B9D13434FEB6}" dt="2026-02-17T07:28:29.645" v="661" actId="1076"/>
          <ac:grpSpMkLst>
            <pc:docMk/>
            <pc:sldMk cId="3186856791" sldId="273"/>
            <ac:grpSpMk id="5" creationId="{B8B03C75-DB3A-FEE3-4C00-2E2A5B52F781}"/>
          </ac:grpSpMkLst>
        </pc:grpChg>
        <pc:picChg chg="mod">
          <ac:chgData name="Adele Hudson" userId="77f6e9c0-991a-4650-a0d0-8321f0e4e0ca" providerId="ADAL" clId="{EB011347-D477-5167-A02E-B9D13434FEB6}" dt="2026-02-17T07:28:10.109" v="658" actId="1076"/>
          <ac:picMkLst>
            <pc:docMk/>
            <pc:sldMk cId="3186856791" sldId="273"/>
            <ac:picMk id="7" creationId="{D8C6C72F-9913-58A7-CAA9-28476F2C65C1}"/>
          </ac:picMkLst>
        </pc:picChg>
      </pc:sldChg>
      <pc:sldChg chg="add del">
        <pc:chgData name="Adele Hudson" userId="77f6e9c0-991a-4650-a0d0-8321f0e4e0ca" providerId="ADAL" clId="{EB011347-D477-5167-A02E-B9D13434FEB6}" dt="2026-02-17T07:29:16.345" v="672" actId="2696"/>
        <pc:sldMkLst>
          <pc:docMk/>
          <pc:sldMk cId="3911969536" sldId="274"/>
        </pc:sldMkLst>
      </pc:sldChg>
      <pc:sldChg chg="delSp modSp add mod">
        <pc:chgData name="Adele Hudson" userId="77f6e9c0-991a-4650-a0d0-8321f0e4e0ca" providerId="ADAL" clId="{EB011347-D477-5167-A02E-B9D13434FEB6}" dt="2026-02-17T07:29:07.090" v="671" actId="1076"/>
        <pc:sldMkLst>
          <pc:docMk/>
          <pc:sldMk cId="3423541765" sldId="275"/>
        </pc:sldMkLst>
        <pc:spChg chg="del">
          <ac:chgData name="Adele Hudson" userId="77f6e9c0-991a-4650-a0d0-8321f0e4e0ca" providerId="ADAL" clId="{EB011347-D477-5167-A02E-B9D13434FEB6}" dt="2026-02-17T07:29:03.588" v="670" actId="478"/>
          <ac:spMkLst>
            <pc:docMk/>
            <pc:sldMk cId="3423541765" sldId="275"/>
            <ac:spMk id="6" creationId="{16565C1D-EBC7-7322-5273-98B4A0A55D6B}"/>
          </ac:spMkLst>
        </pc:spChg>
        <pc:grpChg chg="mod">
          <ac:chgData name="Adele Hudson" userId="77f6e9c0-991a-4650-a0d0-8321f0e4e0ca" providerId="ADAL" clId="{EB011347-D477-5167-A02E-B9D13434FEB6}" dt="2026-02-17T07:29:07.090" v="671" actId="1076"/>
          <ac:grpSpMkLst>
            <pc:docMk/>
            <pc:sldMk cId="3423541765" sldId="275"/>
            <ac:grpSpMk id="5" creationId="{B5E34C47-42F4-31B9-6F89-6880D0490701}"/>
          </ac:grpSpMkLst>
        </pc:grpChg>
      </pc:sldChg>
      <pc:sldChg chg="addSp delSp modSp add mod">
        <pc:chgData name="Adele Hudson" userId="77f6e9c0-991a-4650-a0d0-8321f0e4e0ca" providerId="ADAL" clId="{EB011347-D477-5167-A02E-B9D13434FEB6}" dt="2026-02-17T07:51:48.003" v="1513" actId="164"/>
        <pc:sldMkLst>
          <pc:docMk/>
          <pc:sldMk cId="229580295" sldId="276"/>
        </pc:sldMkLst>
        <pc:spChg chg="mod topLvl">
          <ac:chgData name="Adele Hudson" userId="77f6e9c0-991a-4650-a0d0-8321f0e4e0ca" providerId="ADAL" clId="{EB011347-D477-5167-A02E-B9D13434FEB6}" dt="2026-02-17T07:51:48.003" v="1513" actId="164"/>
          <ac:spMkLst>
            <pc:docMk/>
            <pc:sldMk cId="229580295" sldId="276"/>
            <ac:spMk id="19" creationId="{DCF93E83-6E39-D066-B7FA-5B5D382322D9}"/>
          </ac:spMkLst>
        </pc:spChg>
        <pc:spChg chg="mod topLvl">
          <ac:chgData name="Adele Hudson" userId="77f6e9c0-991a-4650-a0d0-8321f0e4e0ca" providerId="ADAL" clId="{EB011347-D477-5167-A02E-B9D13434FEB6}" dt="2026-02-17T07:51:48.003" v="1513" actId="164"/>
          <ac:spMkLst>
            <pc:docMk/>
            <pc:sldMk cId="229580295" sldId="276"/>
            <ac:spMk id="20" creationId="{39618C95-0B7F-3F52-35AB-A2F41F331EE3}"/>
          </ac:spMkLst>
        </pc:spChg>
        <pc:spChg chg="mod topLvl">
          <ac:chgData name="Adele Hudson" userId="77f6e9c0-991a-4650-a0d0-8321f0e4e0ca" providerId="ADAL" clId="{EB011347-D477-5167-A02E-B9D13434FEB6}" dt="2026-02-17T07:51:48.003" v="1513" actId="164"/>
          <ac:spMkLst>
            <pc:docMk/>
            <pc:sldMk cId="229580295" sldId="276"/>
            <ac:spMk id="21" creationId="{3C52B90B-69C7-9424-D563-1610F47613AA}"/>
          </ac:spMkLst>
        </pc:spChg>
        <pc:spChg chg="mod topLvl">
          <ac:chgData name="Adele Hudson" userId="77f6e9c0-991a-4650-a0d0-8321f0e4e0ca" providerId="ADAL" clId="{EB011347-D477-5167-A02E-B9D13434FEB6}" dt="2026-02-17T07:51:48.003" v="1513" actId="164"/>
          <ac:spMkLst>
            <pc:docMk/>
            <pc:sldMk cId="229580295" sldId="276"/>
            <ac:spMk id="24" creationId="{DB8263EA-0256-0D70-33BC-055A04CBF1BE}"/>
          </ac:spMkLst>
        </pc:spChg>
        <pc:grpChg chg="add mod">
          <ac:chgData name="Adele Hudson" userId="77f6e9c0-991a-4650-a0d0-8321f0e4e0ca" providerId="ADAL" clId="{EB011347-D477-5167-A02E-B9D13434FEB6}" dt="2026-02-17T07:51:48.003" v="1513" actId="164"/>
          <ac:grpSpMkLst>
            <pc:docMk/>
            <pc:sldMk cId="229580295" sldId="276"/>
            <ac:grpSpMk id="8" creationId="{387349BD-1405-D139-7AE6-35D3895130FF}"/>
          </ac:grpSpMkLst>
        </pc:grpChg>
        <pc:grpChg chg="del">
          <ac:chgData name="Adele Hudson" userId="77f6e9c0-991a-4650-a0d0-8321f0e4e0ca" providerId="ADAL" clId="{EB011347-D477-5167-A02E-B9D13434FEB6}" dt="2026-02-17T07:47:22.039" v="1193" actId="165"/>
          <ac:grpSpMkLst>
            <pc:docMk/>
            <pc:sldMk cId="229580295" sldId="276"/>
            <ac:grpSpMk id="25" creationId="{05B42C10-1AC3-01C7-7080-50B1514DAA70}"/>
          </ac:grpSpMkLst>
        </pc:grpChg>
        <pc:picChg chg="add del mod">
          <ac:chgData name="Adele Hudson" userId="77f6e9c0-991a-4650-a0d0-8321f0e4e0ca" providerId="ADAL" clId="{EB011347-D477-5167-A02E-B9D13434FEB6}" dt="2026-02-17T07:51:23.333" v="1509" actId="478"/>
          <ac:picMkLst>
            <pc:docMk/>
            <pc:sldMk cId="229580295" sldId="276"/>
            <ac:picMk id="5" creationId="{19393695-4622-5307-5772-5757302B3100}"/>
          </ac:picMkLst>
        </pc:picChg>
        <pc:picChg chg="add mod modCrop">
          <ac:chgData name="Adele Hudson" userId="77f6e9c0-991a-4650-a0d0-8321f0e4e0ca" providerId="ADAL" clId="{EB011347-D477-5167-A02E-B9D13434FEB6}" dt="2026-02-17T07:51:48.003" v="1513" actId="164"/>
          <ac:picMkLst>
            <pc:docMk/>
            <pc:sldMk cId="229580295" sldId="276"/>
            <ac:picMk id="7" creationId="{1B61277F-59AD-BDF6-9054-2A2135806A83}"/>
          </ac:picMkLst>
        </pc:picChg>
        <pc:picChg chg="del mod topLvl">
          <ac:chgData name="Adele Hudson" userId="77f6e9c0-991a-4650-a0d0-8321f0e4e0ca" providerId="ADAL" clId="{EB011347-D477-5167-A02E-B9D13434FEB6}" dt="2026-02-17T07:47:23.815" v="1194" actId="478"/>
          <ac:picMkLst>
            <pc:docMk/>
            <pc:sldMk cId="229580295" sldId="276"/>
            <ac:picMk id="17" creationId="{94ACB47F-A52E-535D-ACF3-9B5E1252B3CE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07:52:32.991" v="1522" actId="14100"/>
        <pc:sldMkLst>
          <pc:docMk/>
          <pc:sldMk cId="1895813309" sldId="277"/>
        </pc:sldMkLst>
        <pc:grpChg chg="del">
          <ac:chgData name="Adele Hudson" userId="77f6e9c0-991a-4650-a0d0-8321f0e4e0ca" providerId="ADAL" clId="{EB011347-D477-5167-A02E-B9D13434FEB6}" dt="2026-02-17T07:52:15.543" v="1515" actId="478"/>
          <ac:grpSpMkLst>
            <pc:docMk/>
            <pc:sldMk cId="1895813309" sldId="277"/>
            <ac:grpSpMk id="8" creationId="{0A0B2638-DBB7-6188-8FB9-6FC59C353FA8}"/>
          </ac:grpSpMkLst>
        </pc:grpChg>
        <pc:picChg chg="add mod">
          <ac:chgData name="Adele Hudson" userId="77f6e9c0-991a-4650-a0d0-8321f0e4e0ca" providerId="ADAL" clId="{EB011347-D477-5167-A02E-B9D13434FEB6}" dt="2026-02-17T07:52:32.991" v="1522" actId="14100"/>
          <ac:picMkLst>
            <pc:docMk/>
            <pc:sldMk cId="1895813309" sldId="277"/>
            <ac:picMk id="5" creationId="{2D2D4963-F0F8-F90E-3988-B8D26ED5ED66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07:57:07.307" v="1559" actId="14100"/>
        <pc:sldMkLst>
          <pc:docMk/>
          <pc:sldMk cId="2288373994" sldId="278"/>
        </pc:sldMkLst>
        <pc:spChg chg="mod">
          <ac:chgData name="Adele Hudson" userId="77f6e9c0-991a-4650-a0d0-8321f0e4e0ca" providerId="ADAL" clId="{EB011347-D477-5167-A02E-B9D13434FEB6}" dt="2026-02-17T07:56:56.882" v="1555" actId="1076"/>
          <ac:spMkLst>
            <pc:docMk/>
            <pc:sldMk cId="2288373994" sldId="278"/>
            <ac:spMk id="3" creationId="{A7674A5D-F9EC-F92E-A29F-55C6ABEE950B}"/>
          </ac:spMkLst>
        </pc:spChg>
        <pc:spChg chg="add mod">
          <ac:chgData name="Adele Hudson" userId="77f6e9c0-991a-4650-a0d0-8321f0e4e0ca" providerId="ADAL" clId="{EB011347-D477-5167-A02E-B9D13434FEB6}" dt="2026-02-17T07:53:26.856" v="1544"/>
          <ac:spMkLst>
            <pc:docMk/>
            <pc:sldMk cId="2288373994" sldId="278"/>
            <ac:spMk id="9" creationId="{4FE2E591-753A-9E40-DE14-69ABC0F97D0E}"/>
          </ac:spMkLst>
        </pc:spChg>
        <pc:spChg chg="add mod">
          <ac:chgData name="Adele Hudson" userId="77f6e9c0-991a-4650-a0d0-8321f0e4e0ca" providerId="ADAL" clId="{EB011347-D477-5167-A02E-B9D13434FEB6}" dt="2026-02-17T07:53:26.856" v="1544"/>
          <ac:spMkLst>
            <pc:docMk/>
            <pc:sldMk cId="2288373994" sldId="278"/>
            <ac:spMk id="10" creationId="{D47A8AEA-CB83-69A6-66AE-AB7C8C632DE6}"/>
          </ac:spMkLst>
        </pc:spChg>
        <pc:spChg chg="add mod">
          <ac:chgData name="Adele Hudson" userId="77f6e9c0-991a-4650-a0d0-8321f0e4e0ca" providerId="ADAL" clId="{EB011347-D477-5167-A02E-B9D13434FEB6}" dt="2026-02-17T07:53:26.856" v="1544"/>
          <ac:spMkLst>
            <pc:docMk/>
            <pc:sldMk cId="2288373994" sldId="278"/>
            <ac:spMk id="11" creationId="{09E3A661-23FE-25C1-A85F-D933CD99A4FB}"/>
          </ac:spMkLst>
        </pc:spChg>
        <pc:spChg chg="add mod">
          <ac:chgData name="Adele Hudson" userId="77f6e9c0-991a-4650-a0d0-8321f0e4e0ca" providerId="ADAL" clId="{EB011347-D477-5167-A02E-B9D13434FEB6}" dt="2026-02-17T07:53:26.856" v="1544"/>
          <ac:spMkLst>
            <pc:docMk/>
            <pc:sldMk cId="2288373994" sldId="278"/>
            <ac:spMk id="12" creationId="{42372CD5-7FDB-3722-8013-520EDE8A2317}"/>
          </ac:spMkLst>
        </pc:spChg>
        <pc:grpChg chg="add mod">
          <ac:chgData name="Adele Hudson" userId="77f6e9c0-991a-4650-a0d0-8321f0e4e0ca" providerId="ADAL" clId="{EB011347-D477-5167-A02E-B9D13434FEB6}" dt="2026-02-17T07:53:26.856" v="1544"/>
          <ac:grpSpMkLst>
            <pc:docMk/>
            <pc:sldMk cId="2288373994" sldId="278"/>
            <ac:grpSpMk id="4" creationId="{4F37D7CB-7049-90D7-56A9-80F6AD4FA61E}"/>
          </ac:grpSpMkLst>
        </pc:grpChg>
        <pc:grpChg chg="add mod">
          <ac:chgData name="Adele Hudson" userId="77f6e9c0-991a-4650-a0d0-8321f0e4e0ca" providerId="ADAL" clId="{EB011347-D477-5167-A02E-B9D13434FEB6}" dt="2026-02-17T07:53:26.856" v="1544"/>
          <ac:grpSpMkLst>
            <pc:docMk/>
            <pc:sldMk cId="2288373994" sldId="278"/>
            <ac:grpSpMk id="6" creationId="{699666EE-1A0D-94C4-7B3C-FDE4940BADD7}"/>
          </ac:grpSpMkLst>
        </pc:grpChg>
        <pc:picChg chg="del">
          <ac:chgData name="Adele Hudson" userId="77f6e9c0-991a-4650-a0d0-8321f0e4e0ca" providerId="ADAL" clId="{EB011347-D477-5167-A02E-B9D13434FEB6}" dt="2026-02-17T07:53:08.256" v="1542" actId="478"/>
          <ac:picMkLst>
            <pc:docMk/>
            <pc:sldMk cId="2288373994" sldId="278"/>
            <ac:picMk id="5" creationId="{EAEC30B1-5358-4597-0F04-75744E6B79C5}"/>
          </ac:picMkLst>
        </pc:picChg>
        <pc:picChg chg="add mod">
          <ac:chgData name="Adele Hudson" userId="77f6e9c0-991a-4650-a0d0-8321f0e4e0ca" providerId="ADAL" clId="{EB011347-D477-5167-A02E-B9D13434FEB6}" dt="2026-02-17T07:53:26.856" v="1544"/>
          <ac:picMkLst>
            <pc:docMk/>
            <pc:sldMk cId="2288373994" sldId="278"/>
            <ac:picMk id="7" creationId="{3FEFD560-536C-E582-5830-F31871224B02}"/>
          </ac:picMkLst>
        </pc:picChg>
        <pc:picChg chg="add mod">
          <ac:chgData name="Adele Hudson" userId="77f6e9c0-991a-4650-a0d0-8321f0e4e0ca" providerId="ADAL" clId="{EB011347-D477-5167-A02E-B9D13434FEB6}" dt="2026-02-17T07:53:26.856" v="1544"/>
          <ac:picMkLst>
            <pc:docMk/>
            <pc:sldMk cId="2288373994" sldId="278"/>
            <ac:picMk id="8" creationId="{307AA422-4F22-56CE-FA37-6F5C29A4F6EC}"/>
          </ac:picMkLst>
        </pc:picChg>
        <pc:picChg chg="add mod">
          <ac:chgData name="Adele Hudson" userId="77f6e9c0-991a-4650-a0d0-8321f0e4e0ca" providerId="ADAL" clId="{EB011347-D477-5167-A02E-B9D13434FEB6}" dt="2026-02-17T07:57:07.307" v="1559" actId="14100"/>
          <ac:picMkLst>
            <pc:docMk/>
            <pc:sldMk cId="2288373994" sldId="278"/>
            <ac:picMk id="14" creationId="{D63B1DB3-D68B-4BAF-6684-968C04052872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07:58:43.558" v="1577" actId="14100"/>
        <pc:sldMkLst>
          <pc:docMk/>
          <pc:sldMk cId="2700686456" sldId="279"/>
        </pc:sldMkLst>
        <pc:spChg chg="mod">
          <ac:chgData name="Adele Hudson" userId="77f6e9c0-991a-4650-a0d0-8321f0e4e0ca" providerId="ADAL" clId="{EB011347-D477-5167-A02E-B9D13434FEB6}" dt="2026-02-17T07:58:19.733" v="1568" actId="20577"/>
          <ac:spMkLst>
            <pc:docMk/>
            <pc:sldMk cId="2700686456" sldId="279"/>
            <ac:spMk id="3" creationId="{4983AE65-9589-0A09-C5B0-9B19844249C9}"/>
          </ac:spMkLst>
        </pc:spChg>
        <pc:picChg chg="add mod modCrop">
          <ac:chgData name="Adele Hudson" userId="77f6e9c0-991a-4650-a0d0-8321f0e4e0ca" providerId="ADAL" clId="{EB011347-D477-5167-A02E-B9D13434FEB6}" dt="2026-02-17T07:58:43.558" v="1577" actId="14100"/>
          <ac:picMkLst>
            <pc:docMk/>
            <pc:sldMk cId="2700686456" sldId="279"/>
            <ac:picMk id="5" creationId="{6233E658-61AC-5F32-47D1-29C28E7ED3D9}"/>
          </ac:picMkLst>
        </pc:picChg>
        <pc:picChg chg="del">
          <ac:chgData name="Adele Hudson" userId="77f6e9c0-991a-4650-a0d0-8321f0e4e0ca" providerId="ADAL" clId="{EB011347-D477-5167-A02E-B9D13434FEB6}" dt="2026-02-17T07:58:21.735" v="1569" actId="478"/>
          <ac:picMkLst>
            <pc:docMk/>
            <pc:sldMk cId="2700686456" sldId="279"/>
            <ac:picMk id="14" creationId="{695A16D7-6CA5-73FC-35FD-DD83F9CA0F9B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08:02:23.694" v="1634" actId="1076"/>
        <pc:sldMkLst>
          <pc:docMk/>
          <pc:sldMk cId="1251212111" sldId="280"/>
        </pc:sldMkLst>
        <pc:spChg chg="mod">
          <ac:chgData name="Adele Hudson" userId="77f6e9c0-991a-4650-a0d0-8321f0e4e0ca" providerId="ADAL" clId="{EB011347-D477-5167-A02E-B9D13434FEB6}" dt="2026-02-17T07:59:42.504" v="1592" actId="14100"/>
          <ac:spMkLst>
            <pc:docMk/>
            <pc:sldMk cId="1251212111" sldId="280"/>
            <ac:spMk id="2" creationId="{2445C316-A5A5-DC59-9BDB-AB58FAA84E09}"/>
          </ac:spMkLst>
        </pc:spChg>
        <pc:spChg chg="add mod">
          <ac:chgData name="Adele Hudson" userId="77f6e9c0-991a-4650-a0d0-8321f0e4e0ca" providerId="ADAL" clId="{EB011347-D477-5167-A02E-B9D13434FEB6}" dt="2026-02-17T08:02:19.584" v="1633" actId="1076"/>
          <ac:spMkLst>
            <pc:docMk/>
            <pc:sldMk cId="1251212111" sldId="280"/>
            <ac:spMk id="5" creationId="{438A6C71-30AD-3987-AAE6-2C615E5A625C}"/>
          </ac:spMkLst>
        </pc:spChg>
        <pc:graphicFrameChg chg="add mod modGraphic">
          <ac:chgData name="Adele Hudson" userId="77f6e9c0-991a-4650-a0d0-8321f0e4e0ca" providerId="ADAL" clId="{EB011347-D477-5167-A02E-B9D13434FEB6}" dt="2026-02-17T08:02:23.694" v="1634" actId="1076"/>
          <ac:graphicFrameMkLst>
            <pc:docMk/>
            <pc:sldMk cId="1251212111" sldId="280"/>
            <ac:graphicFrameMk id="6" creationId="{4FD26BA9-E2D5-E172-4A2A-9A768B91BF3F}"/>
          </ac:graphicFrameMkLst>
        </pc:graphicFrameChg>
        <pc:picChg chg="del">
          <ac:chgData name="Adele Hudson" userId="77f6e9c0-991a-4650-a0d0-8321f0e4e0ca" providerId="ADAL" clId="{EB011347-D477-5167-A02E-B9D13434FEB6}" dt="2026-02-17T07:59:28.996" v="1579" actId="478"/>
          <ac:picMkLst>
            <pc:docMk/>
            <pc:sldMk cId="1251212111" sldId="280"/>
            <ac:picMk id="3" creationId="{61075890-AD43-DDA8-CFF3-E40AD7BFFBC6}"/>
          </ac:picMkLst>
        </pc:picChg>
        <pc:picChg chg="del">
          <ac:chgData name="Adele Hudson" userId="77f6e9c0-991a-4650-a0d0-8321f0e4e0ca" providerId="ADAL" clId="{EB011347-D477-5167-A02E-B9D13434FEB6}" dt="2026-02-17T07:59:29.475" v="1580" actId="478"/>
          <ac:picMkLst>
            <pc:docMk/>
            <pc:sldMk cId="1251212111" sldId="280"/>
            <ac:picMk id="4" creationId="{030CAE01-148B-A9F9-FCFD-931871B59216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08:13:21.553" v="1758" actId="14100"/>
        <pc:sldMkLst>
          <pc:docMk/>
          <pc:sldMk cId="3883917340" sldId="281"/>
        </pc:sldMkLst>
        <pc:spChg chg="mod">
          <ac:chgData name="Adele Hudson" userId="77f6e9c0-991a-4650-a0d0-8321f0e4e0ca" providerId="ADAL" clId="{EB011347-D477-5167-A02E-B9D13434FEB6}" dt="2026-02-17T08:13:21.553" v="1758" actId="14100"/>
          <ac:spMkLst>
            <pc:docMk/>
            <pc:sldMk cId="3883917340" sldId="281"/>
            <ac:spMk id="2" creationId="{A8BF2E40-E21C-325A-5CED-FF1BCFDACA15}"/>
          </ac:spMkLst>
        </pc:spChg>
        <pc:spChg chg="mod">
          <ac:chgData name="Adele Hudson" userId="77f6e9c0-991a-4650-a0d0-8321f0e4e0ca" providerId="ADAL" clId="{EB011347-D477-5167-A02E-B9D13434FEB6}" dt="2026-02-17T08:07:07.182" v="1727" actId="1076"/>
          <ac:spMkLst>
            <pc:docMk/>
            <pc:sldMk cId="3883917340" sldId="281"/>
            <ac:spMk id="5" creationId="{7EC19D6C-3B2A-1B81-3EB7-BCFE2EAE57A0}"/>
          </ac:spMkLst>
        </pc:spChg>
        <pc:spChg chg="add mod">
          <ac:chgData name="Adele Hudson" userId="77f6e9c0-991a-4650-a0d0-8321f0e4e0ca" providerId="ADAL" clId="{EB011347-D477-5167-A02E-B9D13434FEB6}" dt="2026-02-17T08:06:26.528" v="1720" actId="1076"/>
          <ac:spMkLst>
            <pc:docMk/>
            <pc:sldMk cId="3883917340" sldId="281"/>
            <ac:spMk id="7" creationId="{EAB1C412-2EEF-1CCE-C26C-D73E0F014749}"/>
          </ac:spMkLst>
        </pc:spChg>
        <pc:graphicFrameChg chg="add del mod">
          <ac:chgData name="Adele Hudson" userId="77f6e9c0-991a-4650-a0d0-8321f0e4e0ca" providerId="ADAL" clId="{EB011347-D477-5167-A02E-B9D13434FEB6}" dt="2026-02-17T08:04:21.545" v="1646" actId="478"/>
          <ac:graphicFrameMkLst>
            <pc:docMk/>
            <pc:sldMk cId="3883917340" sldId="281"/>
            <ac:graphicFrameMk id="4" creationId="{5F3FAD2B-3C7F-5C1A-FBD5-B8B68A3353E7}"/>
          </ac:graphicFrameMkLst>
        </pc:graphicFrameChg>
        <pc:graphicFrameChg chg="del">
          <ac:chgData name="Adele Hudson" userId="77f6e9c0-991a-4650-a0d0-8321f0e4e0ca" providerId="ADAL" clId="{EB011347-D477-5167-A02E-B9D13434FEB6}" dt="2026-02-17T08:02:42.463" v="1639" actId="478"/>
          <ac:graphicFrameMkLst>
            <pc:docMk/>
            <pc:sldMk cId="3883917340" sldId="281"/>
            <ac:graphicFrameMk id="6" creationId="{01D1DC5D-813C-3D95-AD5F-413B01B9AD0C}"/>
          </ac:graphicFrameMkLst>
        </pc:graphicFrameChg>
        <pc:picChg chg="add del mod">
          <ac:chgData name="Adele Hudson" userId="77f6e9c0-991a-4650-a0d0-8321f0e4e0ca" providerId="ADAL" clId="{EB011347-D477-5167-A02E-B9D13434FEB6}" dt="2026-02-17T08:03:59.380" v="1644" actId="478"/>
          <ac:picMkLst>
            <pc:docMk/>
            <pc:sldMk cId="3883917340" sldId="281"/>
            <ac:picMk id="3" creationId="{7FDD0E54-D76A-224D-A7AB-9AAC24178EB4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08:13:33.610" v="1761" actId="1076"/>
        <pc:sldMkLst>
          <pc:docMk/>
          <pc:sldMk cId="2872715757" sldId="282"/>
        </pc:sldMkLst>
        <pc:spChg chg="mod">
          <ac:chgData name="Adele Hudson" userId="77f6e9c0-991a-4650-a0d0-8321f0e4e0ca" providerId="ADAL" clId="{EB011347-D477-5167-A02E-B9D13434FEB6}" dt="2026-02-17T08:13:10.815" v="1753" actId="1076"/>
          <ac:spMkLst>
            <pc:docMk/>
            <pc:sldMk cId="2872715757" sldId="282"/>
            <ac:spMk id="2" creationId="{7C8873C7-B98E-6D1A-BA9F-9DEF0B28E8DA}"/>
          </ac:spMkLst>
        </pc:spChg>
        <pc:spChg chg="del">
          <ac:chgData name="Adele Hudson" userId="77f6e9c0-991a-4650-a0d0-8321f0e4e0ca" providerId="ADAL" clId="{EB011347-D477-5167-A02E-B9D13434FEB6}" dt="2026-02-17T08:11:46.576" v="1743" actId="478"/>
          <ac:spMkLst>
            <pc:docMk/>
            <pc:sldMk cId="2872715757" sldId="282"/>
            <ac:spMk id="5" creationId="{24D6E2C5-B971-9AA0-F106-1D7A38806349}"/>
          </ac:spMkLst>
        </pc:spChg>
        <pc:spChg chg="del">
          <ac:chgData name="Adele Hudson" userId="77f6e9c0-991a-4650-a0d0-8321f0e4e0ca" providerId="ADAL" clId="{EB011347-D477-5167-A02E-B9D13434FEB6}" dt="2026-02-17T08:11:46.576" v="1743" actId="478"/>
          <ac:spMkLst>
            <pc:docMk/>
            <pc:sldMk cId="2872715757" sldId="282"/>
            <ac:spMk id="7" creationId="{3474FA80-F027-30B4-5C04-632DAB8F4964}"/>
          </ac:spMkLst>
        </pc:spChg>
        <pc:picChg chg="add mod">
          <ac:chgData name="Adele Hudson" userId="77f6e9c0-991a-4650-a0d0-8321f0e4e0ca" providerId="ADAL" clId="{EB011347-D477-5167-A02E-B9D13434FEB6}" dt="2026-02-17T08:13:33.610" v="1761" actId="1076"/>
          <ac:picMkLst>
            <pc:docMk/>
            <pc:sldMk cId="2872715757" sldId="282"/>
            <ac:picMk id="4" creationId="{2AF3EE5F-8145-5E2E-E4EA-C55E92770230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08:32:53.136" v="1848" actId="962"/>
        <pc:sldMkLst>
          <pc:docMk/>
          <pc:sldMk cId="1955528883" sldId="283"/>
        </pc:sldMkLst>
        <pc:spChg chg="mod">
          <ac:chgData name="Adele Hudson" userId="77f6e9c0-991a-4650-a0d0-8321f0e4e0ca" providerId="ADAL" clId="{EB011347-D477-5167-A02E-B9D13434FEB6}" dt="2026-02-17T08:32:07.384" v="1843" actId="20577"/>
          <ac:spMkLst>
            <pc:docMk/>
            <pc:sldMk cId="1955528883" sldId="283"/>
            <ac:spMk id="2" creationId="{E9E735B0-E56C-DE6B-214B-2B36D46511BA}"/>
          </ac:spMkLst>
        </pc:spChg>
        <pc:spChg chg="add mod">
          <ac:chgData name="Adele Hudson" userId="77f6e9c0-991a-4650-a0d0-8321f0e4e0ca" providerId="ADAL" clId="{EB011347-D477-5167-A02E-B9D13434FEB6}" dt="2026-02-17T08:32:10.818" v="1844" actId="1076"/>
          <ac:spMkLst>
            <pc:docMk/>
            <pc:sldMk cId="1955528883" sldId="283"/>
            <ac:spMk id="3" creationId="{1D55DA2E-70FB-D165-F2BE-E9CD27AB9CEB}"/>
          </ac:spMkLst>
        </pc:spChg>
        <pc:picChg chg="del">
          <ac:chgData name="Adele Hudson" userId="77f6e9c0-991a-4650-a0d0-8321f0e4e0ca" providerId="ADAL" clId="{EB011347-D477-5167-A02E-B9D13434FEB6}" dt="2026-02-17T08:21:24.323" v="1809" actId="478"/>
          <ac:picMkLst>
            <pc:docMk/>
            <pc:sldMk cId="1955528883" sldId="283"/>
            <ac:picMk id="4" creationId="{F25E126E-6D33-FE2A-B107-A41C882DFD07}"/>
          </ac:picMkLst>
        </pc:picChg>
        <pc:picChg chg="add mod">
          <ac:chgData name="Adele Hudson" userId="77f6e9c0-991a-4650-a0d0-8321f0e4e0ca" providerId="ADAL" clId="{EB011347-D477-5167-A02E-B9D13434FEB6}" dt="2026-02-17T08:32:53.136" v="1848" actId="962"/>
          <ac:picMkLst>
            <pc:docMk/>
            <pc:sldMk cId="1955528883" sldId="283"/>
            <ac:picMk id="6" creationId="{97E39ADB-FBD4-09FF-BFD9-C9344B8E81FA}"/>
          </ac:picMkLst>
        </pc:picChg>
      </pc:sldChg>
      <pc:sldChg chg="add del">
        <pc:chgData name="Adele Hudson" userId="77f6e9c0-991a-4650-a0d0-8321f0e4e0ca" providerId="ADAL" clId="{EB011347-D477-5167-A02E-B9D13434FEB6}" dt="2026-02-17T08:11:48.569" v="1745"/>
        <pc:sldMkLst>
          <pc:docMk/>
          <pc:sldMk cId="2254916448" sldId="283"/>
        </pc:sldMkLst>
      </pc:sldChg>
      <pc:sldChg chg="addSp delSp modSp add mod ord">
        <pc:chgData name="Adele Hudson" userId="77f6e9c0-991a-4650-a0d0-8321f0e4e0ca" providerId="ADAL" clId="{EB011347-D477-5167-A02E-B9D13434FEB6}" dt="2026-02-17T09:02:49.956" v="2526" actId="20578"/>
        <pc:sldMkLst>
          <pc:docMk/>
          <pc:sldMk cId="2422442194" sldId="284"/>
        </pc:sldMkLst>
        <pc:spChg chg="mod">
          <ac:chgData name="Adele Hudson" userId="77f6e9c0-991a-4650-a0d0-8321f0e4e0ca" providerId="ADAL" clId="{EB011347-D477-5167-A02E-B9D13434FEB6}" dt="2026-02-17T08:33:08.643" v="1869" actId="20577"/>
          <ac:spMkLst>
            <pc:docMk/>
            <pc:sldMk cId="2422442194" sldId="284"/>
            <ac:spMk id="3" creationId="{77EAE3FB-489E-1AC8-5722-4DE34057F53B}"/>
          </ac:spMkLst>
        </pc:spChg>
        <pc:picChg chg="add mod">
          <ac:chgData name="Adele Hudson" userId="77f6e9c0-991a-4650-a0d0-8321f0e4e0ca" providerId="ADAL" clId="{EB011347-D477-5167-A02E-B9D13434FEB6}" dt="2026-02-17T08:35:07.436" v="1879" actId="1076"/>
          <ac:picMkLst>
            <pc:docMk/>
            <pc:sldMk cId="2422442194" sldId="284"/>
            <ac:picMk id="5" creationId="{263C4607-408E-9E22-A734-E43228316E22}"/>
          </ac:picMkLst>
        </pc:picChg>
        <pc:picChg chg="del">
          <ac:chgData name="Adele Hudson" userId="77f6e9c0-991a-4650-a0d0-8321f0e4e0ca" providerId="ADAL" clId="{EB011347-D477-5167-A02E-B9D13434FEB6}" dt="2026-02-17T08:33:11.148" v="1870" actId="478"/>
          <ac:picMkLst>
            <pc:docMk/>
            <pc:sldMk cId="2422442194" sldId="284"/>
            <ac:picMk id="6" creationId="{59E02AD7-F930-BC75-FEB2-D8E34F0440D9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08:35:45.311" v="1893" actId="14100"/>
        <pc:sldMkLst>
          <pc:docMk/>
          <pc:sldMk cId="2615515917" sldId="285"/>
        </pc:sldMkLst>
        <pc:picChg chg="del">
          <ac:chgData name="Adele Hudson" userId="77f6e9c0-991a-4650-a0d0-8321f0e4e0ca" providerId="ADAL" clId="{EB011347-D477-5167-A02E-B9D13434FEB6}" dt="2026-02-17T08:35:15.803" v="1881" actId="478"/>
          <ac:picMkLst>
            <pc:docMk/>
            <pc:sldMk cId="2615515917" sldId="285"/>
            <ac:picMk id="5" creationId="{2F6A7D39-D8E2-39AB-3D29-2BCAFFF9CD4E}"/>
          </ac:picMkLst>
        </pc:picChg>
        <pc:picChg chg="add del mod">
          <ac:chgData name="Adele Hudson" userId="77f6e9c0-991a-4650-a0d0-8321f0e4e0ca" providerId="ADAL" clId="{EB011347-D477-5167-A02E-B9D13434FEB6}" dt="2026-02-17T08:35:31.506" v="1888" actId="478"/>
          <ac:picMkLst>
            <pc:docMk/>
            <pc:sldMk cId="2615515917" sldId="285"/>
            <ac:picMk id="6" creationId="{ACBA6F85-C172-178D-12F9-2F068050BACC}"/>
          </ac:picMkLst>
        </pc:picChg>
        <pc:picChg chg="add mod">
          <ac:chgData name="Adele Hudson" userId="77f6e9c0-991a-4650-a0d0-8321f0e4e0ca" providerId="ADAL" clId="{EB011347-D477-5167-A02E-B9D13434FEB6}" dt="2026-02-17T08:35:45.311" v="1893" actId="14100"/>
          <ac:picMkLst>
            <pc:docMk/>
            <pc:sldMk cId="2615515917" sldId="285"/>
            <ac:picMk id="8" creationId="{023A87FD-841A-7B62-311C-B850A1E75CC0}"/>
          </ac:picMkLst>
        </pc:picChg>
      </pc:sldChg>
      <pc:sldChg chg="addSp delSp modSp add mod ord">
        <pc:chgData name="Adele Hudson" userId="77f6e9c0-991a-4650-a0d0-8321f0e4e0ca" providerId="ADAL" clId="{EB011347-D477-5167-A02E-B9D13434FEB6}" dt="2026-02-17T09:02:40.236" v="2525" actId="20578"/>
        <pc:sldMkLst>
          <pc:docMk/>
          <pc:sldMk cId="299424178" sldId="286"/>
        </pc:sldMkLst>
        <pc:spChg chg="mod">
          <ac:chgData name="Adele Hudson" userId="77f6e9c0-991a-4650-a0d0-8321f0e4e0ca" providerId="ADAL" clId="{EB011347-D477-5167-A02E-B9D13434FEB6}" dt="2026-02-17T08:36:34.774" v="1898" actId="20577"/>
          <ac:spMkLst>
            <pc:docMk/>
            <pc:sldMk cId="299424178" sldId="286"/>
            <ac:spMk id="3" creationId="{BAC1DA0F-AF93-D1FD-DB5E-A24459AB9CD3}"/>
          </ac:spMkLst>
        </pc:spChg>
        <pc:spChg chg="add mod">
          <ac:chgData name="Adele Hudson" userId="77f6e9c0-991a-4650-a0d0-8321f0e4e0ca" providerId="ADAL" clId="{EB011347-D477-5167-A02E-B9D13434FEB6}" dt="2026-02-17T08:37:03.675" v="1955" actId="404"/>
          <ac:spMkLst>
            <pc:docMk/>
            <pc:sldMk cId="299424178" sldId="286"/>
            <ac:spMk id="4" creationId="{FA9CF5F6-2478-9E4D-F943-B4CAA07056F8}"/>
          </ac:spMkLst>
        </pc:spChg>
        <pc:picChg chg="add mod">
          <ac:chgData name="Adele Hudson" userId="77f6e9c0-991a-4650-a0d0-8321f0e4e0ca" providerId="ADAL" clId="{EB011347-D477-5167-A02E-B9D13434FEB6}" dt="2026-02-17T08:45:02.598" v="1962" actId="1076"/>
          <ac:picMkLst>
            <pc:docMk/>
            <pc:sldMk cId="299424178" sldId="286"/>
            <ac:picMk id="6" creationId="{FB826E2F-4165-6610-2C92-A8E1CD3B8987}"/>
          </ac:picMkLst>
        </pc:picChg>
        <pc:picChg chg="del">
          <ac:chgData name="Adele Hudson" userId="77f6e9c0-991a-4650-a0d0-8321f0e4e0ca" providerId="ADAL" clId="{EB011347-D477-5167-A02E-B9D13434FEB6}" dt="2026-02-17T08:36:36.503" v="1899" actId="478"/>
          <ac:picMkLst>
            <pc:docMk/>
            <pc:sldMk cId="299424178" sldId="286"/>
            <ac:picMk id="8" creationId="{D7D237F9-947E-1B5E-FE0C-AF5E68D6E6BE}"/>
          </ac:picMkLst>
        </pc:picChg>
      </pc:sldChg>
      <pc:sldChg chg="addSp delSp modSp add mod ord">
        <pc:chgData name="Adele Hudson" userId="77f6e9c0-991a-4650-a0d0-8321f0e4e0ca" providerId="ADAL" clId="{EB011347-D477-5167-A02E-B9D13434FEB6}" dt="2026-02-17T09:02:40.236" v="2525" actId="20578"/>
        <pc:sldMkLst>
          <pc:docMk/>
          <pc:sldMk cId="1203823604" sldId="287"/>
        </pc:sldMkLst>
        <pc:picChg chg="del">
          <ac:chgData name="Adele Hudson" userId="77f6e9c0-991a-4650-a0d0-8321f0e4e0ca" providerId="ADAL" clId="{EB011347-D477-5167-A02E-B9D13434FEB6}" dt="2026-02-17T08:45:13.357" v="1964" actId="478"/>
          <ac:picMkLst>
            <pc:docMk/>
            <pc:sldMk cId="1203823604" sldId="287"/>
            <ac:picMk id="6" creationId="{D33622A8-F300-D562-9EC6-2378EAF17D44}"/>
          </ac:picMkLst>
        </pc:picChg>
        <pc:picChg chg="add mod">
          <ac:chgData name="Adele Hudson" userId="77f6e9c0-991a-4650-a0d0-8321f0e4e0ca" providerId="ADAL" clId="{EB011347-D477-5167-A02E-B9D13434FEB6}" dt="2026-02-17T08:45:29.978" v="1971" actId="14100"/>
          <ac:picMkLst>
            <pc:docMk/>
            <pc:sldMk cId="1203823604" sldId="287"/>
            <ac:picMk id="7" creationId="{05604356-9A08-F4FE-061D-DF91E2E09C40}"/>
          </ac:picMkLst>
        </pc:picChg>
      </pc:sldChg>
      <pc:sldChg chg="addSp delSp modSp add mod ord">
        <pc:chgData name="Adele Hudson" userId="77f6e9c0-991a-4650-a0d0-8321f0e4e0ca" providerId="ADAL" clId="{EB011347-D477-5167-A02E-B9D13434FEB6}" dt="2026-02-17T09:02:40.236" v="2525" actId="20578"/>
        <pc:sldMkLst>
          <pc:docMk/>
          <pc:sldMk cId="1962042280" sldId="288"/>
        </pc:sldMkLst>
        <pc:picChg chg="add mod modCrop">
          <ac:chgData name="Adele Hudson" userId="77f6e9c0-991a-4650-a0d0-8321f0e4e0ca" providerId="ADAL" clId="{EB011347-D477-5167-A02E-B9D13434FEB6}" dt="2026-02-17T08:46:33.232" v="1985" actId="1076"/>
          <ac:picMkLst>
            <pc:docMk/>
            <pc:sldMk cId="1962042280" sldId="288"/>
            <ac:picMk id="6" creationId="{C2F355DD-D444-B737-F885-EC965AD8BDDC}"/>
          </ac:picMkLst>
        </pc:picChg>
        <pc:picChg chg="del">
          <ac:chgData name="Adele Hudson" userId="77f6e9c0-991a-4650-a0d0-8321f0e4e0ca" providerId="ADAL" clId="{EB011347-D477-5167-A02E-B9D13434FEB6}" dt="2026-02-17T08:45:39.909" v="1973" actId="478"/>
          <ac:picMkLst>
            <pc:docMk/>
            <pc:sldMk cId="1962042280" sldId="288"/>
            <ac:picMk id="7" creationId="{EFAF0205-7594-16AA-A2C3-3BC1ED19E6BB}"/>
          </ac:picMkLst>
        </pc:picChg>
      </pc:sldChg>
      <pc:sldChg chg="add ord">
        <pc:chgData name="Adele Hudson" userId="77f6e9c0-991a-4650-a0d0-8321f0e4e0ca" providerId="ADAL" clId="{EB011347-D477-5167-A02E-B9D13434FEB6}" dt="2026-02-17T09:02:40.236" v="2525" actId="20578"/>
        <pc:sldMkLst>
          <pc:docMk/>
          <pc:sldMk cId="4204579189" sldId="289"/>
        </pc:sldMkLst>
      </pc:sldChg>
      <pc:sldChg chg="addSp delSp modSp add mod">
        <pc:chgData name="Adele Hudson" userId="77f6e9c0-991a-4650-a0d0-8321f0e4e0ca" providerId="ADAL" clId="{EB011347-D477-5167-A02E-B9D13434FEB6}" dt="2026-02-17T08:48:33.102" v="2016" actId="1076"/>
        <pc:sldMkLst>
          <pc:docMk/>
          <pc:sldMk cId="1956712084" sldId="290"/>
        </pc:sldMkLst>
        <pc:spChg chg="mod">
          <ac:chgData name="Adele Hudson" userId="77f6e9c0-991a-4650-a0d0-8321f0e4e0ca" providerId="ADAL" clId="{EB011347-D477-5167-A02E-B9D13434FEB6}" dt="2026-02-17T08:47:45.811" v="2007" actId="20577"/>
          <ac:spMkLst>
            <pc:docMk/>
            <pc:sldMk cId="1956712084" sldId="290"/>
            <ac:spMk id="2" creationId="{74B07D07-2E93-2628-7708-365ED481F1E9}"/>
          </ac:spMkLst>
        </pc:spChg>
        <pc:spChg chg="del">
          <ac:chgData name="Adele Hudson" userId="77f6e9c0-991a-4650-a0d0-8321f0e4e0ca" providerId="ADAL" clId="{EB011347-D477-5167-A02E-B9D13434FEB6}" dt="2026-02-17T08:47:35.426" v="1995" actId="478"/>
          <ac:spMkLst>
            <pc:docMk/>
            <pc:sldMk cId="1956712084" sldId="290"/>
            <ac:spMk id="3" creationId="{F80B5C70-44CC-1332-019D-F406DFE37734}"/>
          </ac:spMkLst>
        </pc:spChg>
        <pc:spChg chg="del">
          <ac:chgData name="Adele Hudson" userId="77f6e9c0-991a-4650-a0d0-8321f0e4e0ca" providerId="ADAL" clId="{EB011347-D477-5167-A02E-B9D13434FEB6}" dt="2026-02-17T08:47:39.449" v="1996" actId="478"/>
          <ac:spMkLst>
            <pc:docMk/>
            <pc:sldMk cId="1956712084" sldId="290"/>
            <ac:spMk id="4" creationId="{C7A8831D-D2C6-E9EB-D665-BED081AEDBF4}"/>
          </ac:spMkLst>
        </pc:spChg>
        <pc:picChg chg="del">
          <ac:chgData name="Adele Hudson" userId="77f6e9c0-991a-4650-a0d0-8321f0e4e0ca" providerId="ADAL" clId="{EB011347-D477-5167-A02E-B9D13434FEB6}" dt="2026-02-17T08:47:40.852" v="1997" actId="478"/>
          <ac:picMkLst>
            <pc:docMk/>
            <pc:sldMk cId="1956712084" sldId="290"/>
            <ac:picMk id="6" creationId="{F40AAC55-C900-6205-9AC0-04382394CC52}"/>
          </ac:picMkLst>
        </pc:picChg>
        <pc:picChg chg="add mod modCrop">
          <ac:chgData name="Adele Hudson" userId="77f6e9c0-991a-4650-a0d0-8321f0e4e0ca" providerId="ADAL" clId="{EB011347-D477-5167-A02E-B9D13434FEB6}" dt="2026-02-17T08:48:33.102" v="2016" actId="1076"/>
          <ac:picMkLst>
            <pc:docMk/>
            <pc:sldMk cId="1956712084" sldId="290"/>
            <ac:picMk id="7" creationId="{8DD4015F-23CC-22FA-A383-5F4E31F1F544}"/>
          </ac:picMkLst>
        </pc:picChg>
      </pc:sldChg>
      <pc:sldChg chg="add">
        <pc:chgData name="Adele Hudson" userId="77f6e9c0-991a-4650-a0d0-8321f0e4e0ca" providerId="ADAL" clId="{EB011347-D477-5167-A02E-B9D13434FEB6}" dt="2026-02-17T08:48:52.984" v="2017"/>
        <pc:sldMkLst>
          <pc:docMk/>
          <pc:sldMk cId="1638865742" sldId="291"/>
        </pc:sldMkLst>
      </pc:sldChg>
      <pc:sldChg chg="addSp delSp modSp add mod">
        <pc:chgData name="Adele Hudson" userId="77f6e9c0-991a-4650-a0d0-8321f0e4e0ca" providerId="ADAL" clId="{EB011347-D477-5167-A02E-B9D13434FEB6}" dt="2026-02-17T08:55:56.124" v="2218" actId="1076"/>
        <pc:sldMkLst>
          <pc:docMk/>
          <pc:sldMk cId="2646147784" sldId="292"/>
        </pc:sldMkLst>
        <pc:spChg chg="mod">
          <ac:chgData name="Adele Hudson" userId="77f6e9c0-991a-4650-a0d0-8321f0e4e0ca" providerId="ADAL" clId="{EB011347-D477-5167-A02E-B9D13434FEB6}" dt="2026-02-17T08:54:38.169" v="2162" actId="20577"/>
          <ac:spMkLst>
            <pc:docMk/>
            <pc:sldMk cId="2646147784" sldId="292"/>
            <ac:spMk id="2" creationId="{FEFF6A79-176B-DEC1-7347-A854227E3C42}"/>
          </ac:spMkLst>
        </pc:spChg>
        <pc:spChg chg="del">
          <ac:chgData name="Adele Hudson" userId="77f6e9c0-991a-4650-a0d0-8321f0e4e0ca" providerId="ADAL" clId="{EB011347-D477-5167-A02E-B9D13434FEB6}" dt="2026-02-17T08:49:30.700" v="2032" actId="478"/>
          <ac:spMkLst>
            <pc:docMk/>
            <pc:sldMk cId="2646147784" sldId="292"/>
            <ac:spMk id="4" creationId="{2DC786FB-167D-97F7-2759-D152676BE1A0}"/>
          </ac:spMkLst>
        </pc:spChg>
        <pc:spChg chg="add mod">
          <ac:chgData name="Adele Hudson" userId="77f6e9c0-991a-4650-a0d0-8321f0e4e0ca" providerId="ADAL" clId="{EB011347-D477-5167-A02E-B9D13434FEB6}" dt="2026-02-17T08:53:44.452" v="2152" actId="1076"/>
          <ac:spMkLst>
            <pc:docMk/>
            <pc:sldMk cId="2646147784" sldId="292"/>
            <ac:spMk id="9" creationId="{8C395877-B09C-6BAB-C683-25667249EEB5}"/>
          </ac:spMkLst>
        </pc:spChg>
        <pc:spChg chg="add mod">
          <ac:chgData name="Adele Hudson" userId="77f6e9c0-991a-4650-a0d0-8321f0e4e0ca" providerId="ADAL" clId="{EB011347-D477-5167-A02E-B9D13434FEB6}" dt="2026-02-17T08:53:44.452" v="2152" actId="1076"/>
          <ac:spMkLst>
            <pc:docMk/>
            <pc:sldMk cId="2646147784" sldId="292"/>
            <ac:spMk id="10" creationId="{7B5FBF8E-3EC6-FF2C-52B3-BCA72205A76F}"/>
          </ac:spMkLst>
        </pc:spChg>
        <pc:spChg chg="add mod">
          <ac:chgData name="Adele Hudson" userId="77f6e9c0-991a-4650-a0d0-8321f0e4e0ca" providerId="ADAL" clId="{EB011347-D477-5167-A02E-B9D13434FEB6}" dt="2026-02-17T08:53:44.452" v="2152" actId="1076"/>
          <ac:spMkLst>
            <pc:docMk/>
            <pc:sldMk cId="2646147784" sldId="292"/>
            <ac:spMk id="21" creationId="{97456ACD-951C-414D-670B-13142B56B98C}"/>
          </ac:spMkLst>
        </pc:spChg>
        <pc:spChg chg="add mod">
          <ac:chgData name="Adele Hudson" userId="77f6e9c0-991a-4650-a0d0-8321f0e4e0ca" providerId="ADAL" clId="{EB011347-D477-5167-A02E-B9D13434FEB6}" dt="2026-02-17T08:55:47.894" v="2217" actId="14100"/>
          <ac:spMkLst>
            <pc:docMk/>
            <pc:sldMk cId="2646147784" sldId="292"/>
            <ac:spMk id="22" creationId="{2FBDA1D0-5F3E-8FE8-FA33-030BAB7A7677}"/>
          </ac:spMkLst>
        </pc:spChg>
        <pc:spChg chg="add mod">
          <ac:chgData name="Adele Hudson" userId="77f6e9c0-991a-4650-a0d0-8321f0e4e0ca" providerId="ADAL" clId="{EB011347-D477-5167-A02E-B9D13434FEB6}" dt="2026-02-17T08:54:59.815" v="2179" actId="20577"/>
          <ac:spMkLst>
            <pc:docMk/>
            <pc:sldMk cId="2646147784" sldId="292"/>
            <ac:spMk id="23" creationId="{C3EFED56-9A57-64AC-A4E0-F8E43411770D}"/>
          </ac:spMkLst>
        </pc:spChg>
        <pc:spChg chg="add mod">
          <ac:chgData name="Adele Hudson" userId="77f6e9c0-991a-4650-a0d0-8321f0e4e0ca" providerId="ADAL" clId="{EB011347-D477-5167-A02E-B9D13434FEB6}" dt="2026-02-17T08:55:43.891" v="2214" actId="1076"/>
          <ac:spMkLst>
            <pc:docMk/>
            <pc:sldMk cId="2646147784" sldId="292"/>
            <ac:spMk id="28" creationId="{B25ED4B1-85AD-C668-F176-291ACFA45D54}"/>
          </ac:spMkLst>
        </pc:spChg>
        <pc:picChg chg="del">
          <ac:chgData name="Adele Hudson" userId="77f6e9c0-991a-4650-a0d0-8321f0e4e0ca" providerId="ADAL" clId="{EB011347-D477-5167-A02E-B9D13434FEB6}" dt="2026-02-17T08:49:16.060" v="2019" actId="478"/>
          <ac:picMkLst>
            <pc:docMk/>
            <pc:sldMk cId="2646147784" sldId="292"/>
            <ac:picMk id="8" creationId="{4F3A9BB7-138D-F14B-CBD8-BBE516E91032}"/>
          </ac:picMkLst>
        </pc:picChg>
        <pc:cxnChg chg="add del mod">
          <ac:chgData name="Adele Hudson" userId="77f6e9c0-991a-4650-a0d0-8321f0e4e0ca" providerId="ADAL" clId="{EB011347-D477-5167-A02E-B9D13434FEB6}" dt="2026-02-17T08:51:37.958" v="2094" actId="478"/>
          <ac:cxnSpMkLst>
            <pc:docMk/>
            <pc:sldMk cId="2646147784" sldId="292"/>
            <ac:cxnSpMk id="5" creationId="{819AF160-1927-ACC4-B44C-C30C34B0C2A9}"/>
          </ac:cxnSpMkLst>
        </pc:cxnChg>
        <pc:cxnChg chg="add mod">
          <ac:chgData name="Adele Hudson" userId="77f6e9c0-991a-4650-a0d0-8321f0e4e0ca" providerId="ADAL" clId="{EB011347-D477-5167-A02E-B9D13434FEB6}" dt="2026-02-17T08:54:36.032" v="2160" actId="14100"/>
          <ac:cxnSpMkLst>
            <pc:docMk/>
            <pc:sldMk cId="2646147784" sldId="292"/>
            <ac:cxnSpMk id="11" creationId="{14A5A298-93E0-A627-AA09-CAD2C1697DDC}"/>
          </ac:cxnSpMkLst>
        </pc:cxnChg>
        <pc:cxnChg chg="add mod">
          <ac:chgData name="Adele Hudson" userId="77f6e9c0-991a-4650-a0d0-8321f0e4e0ca" providerId="ADAL" clId="{EB011347-D477-5167-A02E-B9D13434FEB6}" dt="2026-02-17T08:54:12.462" v="2156" actId="1582"/>
          <ac:cxnSpMkLst>
            <pc:docMk/>
            <pc:sldMk cId="2646147784" sldId="292"/>
            <ac:cxnSpMk id="17" creationId="{B5A73049-0A55-33AA-44AA-0CF31042E940}"/>
          </ac:cxnSpMkLst>
        </pc:cxnChg>
        <pc:cxnChg chg="add mod">
          <ac:chgData name="Adele Hudson" userId="77f6e9c0-991a-4650-a0d0-8321f0e4e0ca" providerId="ADAL" clId="{EB011347-D477-5167-A02E-B9D13434FEB6}" dt="2026-02-17T08:55:56.124" v="2218" actId="1076"/>
          <ac:cxnSpMkLst>
            <pc:docMk/>
            <pc:sldMk cId="2646147784" sldId="292"/>
            <ac:cxnSpMk id="25" creationId="{0373DA84-8C54-8379-754C-30A0913D351B}"/>
          </ac:cxnSpMkLst>
        </pc:cxnChg>
      </pc:sldChg>
      <pc:sldChg chg="addSp delSp modSp add mod">
        <pc:chgData name="Adele Hudson" userId="77f6e9c0-991a-4650-a0d0-8321f0e4e0ca" providerId="ADAL" clId="{EB011347-D477-5167-A02E-B9D13434FEB6}" dt="2026-02-17T09:02:08.603" v="2524" actId="20577"/>
        <pc:sldMkLst>
          <pc:docMk/>
          <pc:sldMk cId="1024743430" sldId="293"/>
        </pc:sldMkLst>
        <pc:spChg chg="mod">
          <ac:chgData name="Adele Hudson" userId="77f6e9c0-991a-4650-a0d0-8321f0e4e0ca" providerId="ADAL" clId="{EB011347-D477-5167-A02E-B9D13434FEB6}" dt="2026-02-17T09:01:28.308" v="2506" actId="1076"/>
          <ac:spMkLst>
            <pc:docMk/>
            <pc:sldMk cId="1024743430" sldId="293"/>
            <ac:spMk id="2" creationId="{5F829DA5-2E19-6718-1B54-C266A1BFBF24}"/>
          </ac:spMkLst>
        </pc:spChg>
        <pc:spChg chg="mod">
          <ac:chgData name="Adele Hudson" userId="77f6e9c0-991a-4650-a0d0-8321f0e4e0ca" providerId="ADAL" clId="{EB011347-D477-5167-A02E-B9D13434FEB6}" dt="2026-02-17T09:01:48.231" v="2511" actId="1076"/>
          <ac:spMkLst>
            <pc:docMk/>
            <pc:sldMk cId="1024743430" sldId="293"/>
            <ac:spMk id="9" creationId="{D1AF5F27-1531-E74C-858A-8A085DC700D3}"/>
          </ac:spMkLst>
        </pc:spChg>
        <pc:spChg chg="mod">
          <ac:chgData name="Adele Hudson" userId="77f6e9c0-991a-4650-a0d0-8321f0e4e0ca" providerId="ADAL" clId="{EB011347-D477-5167-A02E-B9D13434FEB6}" dt="2026-02-17T09:01:39.989" v="2509" actId="1076"/>
          <ac:spMkLst>
            <pc:docMk/>
            <pc:sldMk cId="1024743430" sldId="293"/>
            <ac:spMk id="10" creationId="{C3053927-17C3-2334-CD74-8C6E5A6168F3}"/>
          </ac:spMkLst>
        </pc:spChg>
        <pc:spChg chg="mod">
          <ac:chgData name="Adele Hudson" userId="77f6e9c0-991a-4650-a0d0-8321f0e4e0ca" providerId="ADAL" clId="{EB011347-D477-5167-A02E-B9D13434FEB6}" dt="2026-02-17T09:01:55.322" v="2513" actId="1076"/>
          <ac:spMkLst>
            <pc:docMk/>
            <pc:sldMk cId="1024743430" sldId="293"/>
            <ac:spMk id="21" creationId="{F7C6074E-24EA-63FE-24EA-ECCA4B6F6F60}"/>
          </ac:spMkLst>
        </pc:spChg>
        <pc:spChg chg="del mod">
          <ac:chgData name="Adele Hudson" userId="77f6e9c0-991a-4650-a0d0-8321f0e4e0ca" providerId="ADAL" clId="{EB011347-D477-5167-A02E-B9D13434FEB6}" dt="2026-02-17T08:58:41.323" v="2308" actId="478"/>
          <ac:spMkLst>
            <pc:docMk/>
            <pc:sldMk cId="1024743430" sldId="293"/>
            <ac:spMk id="22" creationId="{BB9F4D22-02BC-38CB-FC09-5F43D48983AE}"/>
          </ac:spMkLst>
        </pc:spChg>
        <pc:spChg chg="del">
          <ac:chgData name="Adele Hudson" userId="77f6e9c0-991a-4650-a0d0-8321f0e4e0ca" providerId="ADAL" clId="{EB011347-D477-5167-A02E-B9D13434FEB6}" dt="2026-02-17T08:58:43.079" v="2309" actId="478"/>
          <ac:spMkLst>
            <pc:docMk/>
            <pc:sldMk cId="1024743430" sldId="293"/>
            <ac:spMk id="23" creationId="{E57C7F40-ED65-A3D7-BE84-842D383C5CAC}"/>
          </ac:spMkLst>
        </pc:spChg>
        <pc:spChg chg="add del mod">
          <ac:chgData name="Adele Hudson" userId="77f6e9c0-991a-4650-a0d0-8321f0e4e0ca" providerId="ADAL" clId="{EB011347-D477-5167-A02E-B9D13434FEB6}" dt="2026-02-17T09:02:08.603" v="2524" actId="20577"/>
          <ac:spMkLst>
            <pc:docMk/>
            <pc:sldMk cId="1024743430" sldId="293"/>
            <ac:spMk id="28" creationId="{AC58A554-F468-216B-C1B4-27D395BF955A}"/>
          </ac:spMkLst>
        </pc:spChg>
        <pc:cxnChg chg="mod">
          <ac:chgData name="Adele Hudson" userId="77f6e9c0-991a-4650-a0d0-8321f0e4e0ca" providerId="ADAL" clId="{EB011347-D477-5167-A02E-B9D13434FEB6}" dt="2026-02-17T09:01:25.624" v="2505" actId="14100"/>
          <ac:cxnSpMkLst>
            <pc:docMk/>
            <pc:sldMk cId="1024743430" sldId="293"/>
            <ac:cxnSpMk id="11" creationId="{D9A6D983-E097-1692-1D86-A57C521E4739}"/>
          </ac:cxnSpMkLst>
        </pc:cxnChg>
        <pc:cxnChg chg="mod">
          <ac:chgData name="Adele Hudson" userId="77f6e9c0-991a-4650-a0d0-8321f0e4e0ca" providerId="ADAL" clId="{EB011347-D477-5167-A02E-B9D13434FEB6}" dt="2026-02-17T09:01:36.386" v="2508" actId="14100"/>
          <ac:cxnSpMkLst>
            <pc:docMk/>
            <pc:sldMk cId="1024743430" sldId="293"/>
            <ac:cxnSpMk id="17" creationId="{A7F290B0-3A74-4B80-514A-E8CF92968169}"/>
          </ac:cxnSpMkLst>
        </pc:cxnChg>
        <pc:cxnChg chg="mod">
          <ac:chgData name="Adele Hudson" userId="77f6e9c0-991a-4650-a0d0-8321f0e4e0ca" providerId="ADAL" clId="{EB011347-D477-5167-A02E-B9D13434FEB6}" dt="2026-02-17T09:01:43.918" v="2510" actId="14100"/>
          <ac:cxnSpMkLst>
            <pc:docMk/>
            <pc:sldMk cId="1024743430" sldId="293"/>
            <ac:cxnSpMk id="25" creationId="{AD10E251-F9C1-3E63-B723-C9BFC3BF6D00}"/>
          </ac:cxnSpMkLst>
        </pc:cxnChg>
      </pc:sldChg>
      <pc:sldChg chg="addSp delSp modSp add mod">
        <pc:chgData name="Adele Hudson" userId="77f6e9c0-991a-4650-a0d0-8321f0e4e0ca" providerId="ADAL" clId="{EB011347-D477-5167-A02E-B9D13434FEB6}" dt="2026-02-17T09:05:40.016" v="2667" actId="1076"/>
        <pc:sldMkLst>
          <pc:docMk/>
          <pc:sldMk cId="2393618479" sldId="294"/>
        </pc:sldMkLst>
        <pc:spChg chg="mod">
          <ac:chgData name="Adele Hudson" userId="77f6e9c0-991a-4650-a0d0-8321f0e4e0ca" providerId="ADAL" clId="{EB011347-D477-5167-A02E-B9D13434FEB6}" dt="2026-02-17T09:03:03.127" v="2544" actId="14100"/>
          <ac:spMkLst>
            <pc:docMk/>
            <pc:sldMk cId="2393618479" sldId="294"/>
            <ac:spMk id="3" creationId="{6E5C51DF-875E-8434-448E-7093ED824002}"/>
          </ac:spMkLst>
        </pc:spChg>
        <pc:spChg chg="add mod">
          <ac:chgData name="Adele Hudson" userId="77f6e9c0-991a-4650-a0d0-8321f0e4e0ca" providerId="ADAL" clId="{EB011347-D477-5167-A02E-B9D13434FEB6}" dt="2026-02-17T09:05:40.016" v="2667" actId="1076"/>
          <ac:spMkLst>
            <pc:docMk/>
            <pc:sldMk cId="2393618479" sldId="294"/>
            <ac:spMk id="6" creationId="{18566581-E16C-9191-17F3-180259493F9D}"/>
          </ac:spMkLst>
        </pc:spChg>
        <pc:picChg chg="add mod">
          <ac:chgData name="Adele Hudson" userId="77f6e9c0-991a-4650-a0d0-8321f0e4e0ca" providerId="ADAL" clId="{EB011347-D477-5167-A02E-B9D13434FEB6}" dt="2026-02-17T09:04:42.052" v="2556" actId="1076"/>
          <ac:picMkLst>
            <pc:docMk/>
            <pc:sldMk cId="2393618479" sldId="294"/>
            <ac:picMk id="5" creationId="{51FC5B35-A264-969C-4BB3-027B8416A8DF}"/>
          </ac:picMkLst>
        </pc:picChg>
        <pc:picChg chg="del">
          <ac:chgData name="Adele Hudson" userId="77f6e9c0-991a-4650-a0d0-8321f0e4e0ca" providerId="ADAL" clId="{EB011347-D477-5167-A02E-B9D13434FEB6}" dt="2026-02-17T09:03:08.340" v="2545" actId="478"/>
          <ac:picMkLst>
            <pc:docMk/>
            <pc:sldMk cId="2393618479" sldId="294"/>
            <ac:picMk id="8" creationId="{875EDA9C-851C-0AF2-1B56-1ECFA4E36636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09:07:09.188" v="2709" actId="1076"/>
        <pc:sldMkLst>
          <pc:docMk/>
          <pc:sldMk cId="1286771736" sldId="295"/>
        </pc:sldMkLst>
        <pc:spChg chg="add mod">
          <ac:chgData name="Adele Hudson" userId="77f6e9c0-991a-4650-a0d0-8321f0e4e0ca" providerId="ADAL" clId="{EB011347-D477-5167-A02E-B9D13434FEB6}" dt="2026-02-17T09:07:09.188" v="2709" actId="1076"/>
          <ac:spMkLst>
            <pc:docMk/>
            <pc:sldMk cId="1286771736" sldId="295"/>
            <ac:spMk id="8" creationId="{B9FCFF24-A666-8175-C66D-481B9FE81EB4}"/>
          </ac:spMkLst>
        </pc:spChg>
        <pc:grpChg chg="del">
          <ac:chgData name="Adele Hudson" userId="77f6e9c0-991a-4650-a0d0-8321f0e4e0ca" providerId="ADAL" clId="{EB011347-D477-5167-A02E-B9D13434FEB6}" dt="2026-02-17T09:06:53.334" v="2694" actId="478"/>
          <ac:grpSpMkLst>
            <pc:docMk/>
            <pc:sldMk cId="1286771736" sldId="295"/>
            <ac:grpSpMk id="11" creationId="{97FF3B82-6F11-7DB4-2B5E-6FD446B19A80}"/>
          </ac:grpSpMkLst>
        </pc:grpChg>
      </pc:sldChg>
      <pc:sldChg chg="addSp delSp modSp add mod">
        <pc:chgData name="Adele Hudson" userId="77f6e9c0-991a-4650-a0d0-8321f0e4e0ca" providerId="ADAL" clId="{EB011347-D477-5167-A02E-B9D13434FEB6}" dt="2026-02-17T09:11:38.779" v="2719" actId="732"/>
        <pc:sldMkLst>
          <pc:docMk/>
          <pc:sldMk cId="405222901" sldId="296"/>
        </pc:sldMkLst>
        <pc:picChg chg="add mod modCrop">
          <ac:chgData name="Adele Hudson" userId="77f6e9c0-991a-4650-a0d0-8321f0e4e0ca" providerId="ADAL" clId="{EB011347-D477-5167-A02E-B9D13434FEB6}" dt="2026-02-17T09:11:38.779" v="2719" actId="732"/>
          <ac:picMkLst>
            <pc:docMk/>
            <pc:sldMk cId="405222901" sldId="296"/>
            <ac:picMk id="3" creationId="{A3709A0E-2726-415A-41BE-78F7582A05E8}"/>
          </ac:picMkLst>
        </pc:picChg>
        <pc:picChg chg="del">
          <ac:chgData name="Adele Hudson" userId="77f6e9c0-991a-4650-a0d0-8321f0e4e0ca" providerId="ADAL" clId="{EB011347-D477-5167-A02E-B9D13434FEB6}" dt="2026-02-17T09:10:55.774" v="2711" actId="478"/>
          <ac:picMkLst>
            <pc:docMk/>
            <pc:sldMk cId="405222901" sldId="296"/>
            <ac:picMk id="7" creationId="{0F06F5CC-5F35-A3F4-EAD7-61D58B790285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09:13:01.441" v="2730"/>
        <pc:sldMkLst>
          <pc:docMk/>
          <pc:sldMk cId="1895564978" sldId="297"/>
        </pc:sldMkLst>
        <pc:spChg chg="add mod">
          <ac:chgData name="Adele Hudson" userId="77f6e9c0-991a-4650-a0d0-8321f0e4e0ca" providerId="ADAL" clId="{EB011347-D477-5167-A02E-B9D13434FEB6}" dt="2026-02-17T09:13:01.441" v="2730"/>
          <ac:spMkLst>
            <pc:docMk/>
            <pc:sldMk cId="1895564978" sldId="297"/>
            <ac:spMk id="5" creationId="{30BAF55A-0D25-3ED7-FB67-73F635B7A96B}"/>
          </ac:spMkLst>
        </pc:spChg>
        <pc:picChg chg="del">
          <ac:chgData name="Adele Hudson" userId="77f6e9c0-991a-4650-a0d0-8321f0e4e0ca" providerId="ADAL" clId="{EB011347-D477-5167-A02E-B9D13434FEB6}" dt="2026-02-17T09:11:56.221" v="2721" actId="478"/>
          <ac:picMkLst>
            <pc:docMk/>
            <pc:sldMk cId="1895564978" sldId="297"/>
            <ac:picMk id="3" creationId="{539B28BA-F5D6-F766-2AC7-540FA7A6CE4C}"/>
          </ac:picMkLst>
        </pc:picChg>
        <pc:picChg chg="add mod modCrop">
          <ac:chgData name="Adele Hudson" userId="77f6e9c0-991a-4650-a0d0-8321f0e4e0ca" providerId="ADAL" clId="{EB011347-D477-5167-A02E-B9D13434FEB6}" dt="2026-02-17T09:12:37.327" v="2727" actId="732"/>
          <ac:picMkLst>
            <pc:docMk/>
            <pc:sldMk cId="1895564978" sldId="297"/>
            <ac:picMk id="4" creationId="{7ABF202B-6559-FE01-AD82-F43FC9F3F4D7}"/>
          </ac:picMkLst>
        </pc:picChg>
      </pc:sldChg>
      <pc:sldChg chg="add del">
        <pc:chgData name="Adele Hudson" userId="77f6e9c0-991a-4650-a0d0-8321f0e4e0ca" providerId="ADAL" clId="{EB011347-D477-5167-A02E-B9D13434FEB6}" dt="2026-02-17T09:12:57.369" v="2729"/>
        <pc:sldMkLst>
          <pc:docMk/>
          <pc:sldMk cId="1641777546" sldId="298"/>
        </pc:sldMkLst>
      </pc:sldChg>
      <pc:sldMasterChg chg="modSp setBg modSldLayout">
        <pc:chgData name="Adele Hudson" userId="77f6e9c0-991a-4650-a0d0-8321f0e4e0ca" providerId="ADAL" clId="{EB011347-D477-5167-A02E-B9D13434FEB6}" dt="2026-02-17T03:55:31.010" v="167"/>
        <pc:sldMasterMkLst>
          <pc:docMk/>
          <pc:sldMasterMk cId="3536252746" sldId="2147483648"/>
        </pc:sldMasterMkLst>
        <pc:spChg chg="mod">
          <ac:chgData name="Adele Hudson" userId="77f6e9c0-991a-4650-a0d0-8321f0e4e0ca" providerId="ADAL" clId="{EB011347-D477-5167-A02E-B9D13434FEB6}" dt="2026-02-17T03:55:11.390" v="165" actId="2711"/>
          <ac:spMkLst>
            <pc:docMk/>
            <pc:sldMasterMk cId="3536252746" sldId="2147483648"/>
            <ac:spMk id="2" creationId="{87D8EAFC-7E95-5E0E-A294-4B01FA7FE722}"/>
          </ac:spMkLst>
        </pc:spChg>
        <pc:spChg chg="mod">
          <ac:chgData name="Adele Hudson" userId="77f6e9c0-991a-4650-a0d0-8321f0e4e0ca" providerId="ADAL" clId="{EB011347-D477-5167-A02E-B9D13434FEB6}" dt="2026-02-17T03:55:16.651" v="166" actId="2711"/>
          <ac:spMkLst>
            <pc:docMk/>
            <pc:sldMasterMk cId="3536252746" sldId="2147483648"/>
            <ac:spMk id="3" creationId="{8178DDD6-A414-5521-0EF1-326D17E4C8A8}"/>
          </ac:spMkLst>
        </pc:spChg>
        <pc:sldLayoutChg chg="setBg">
          <pc:chgData name="Adele Hudson" userId="77f6e9c0-991a-4650-a0d0-8321f0e4e0ca" providerId="ADAL" clId="{EB011347-D477-5167-A02E-B9D13434FEB6}" dt="2026-02-17T03:55:31.010" v="167"/>
          <pc:sldLayoutMkLst>
            <pc:docMk/>
            <pc:sldMasterMk cId="3536252746" sldId="2147483648"/>
            <pc:sldLayoutMk cId="2955453270" sldId="2147483649"/>
          </pc:sldLayoutMkLst>
        </pc:sldLayoutChg>
        <pc:sldLayoutChg chg="setBg">
          <pc:chgData name="Adele Hudson" userId="77f6e9c0-991a-4650-a0d0-8321f0e4e0ca" providerId="ADAL" clId="{EB011347-D477-5167-A02E-B9D13434FEB6}" dt="2026-02-17T03:55:31.010" v="167"/>
          <pc:sldLayoutMkLst>
            <pc:docMk/>
            <pc:sldMasterMk cId="3536252746" sldId="2147483648"/>
            <pc:sldLayoutMk cId="1903496191" sldId="2147483650"/>
          </pc:sldLayoutMkLst>
        </pc:sldLayoutChg>
        <pc:sldLayoutChg chg="setBg">
          <pc:chgData name="Adele Hudson" userId="77f6e9c0-991a-4650-a0d0-8321f0e4e0ca" providerId="ADAL" clId="{EB011347-D477-5167-A02E-B9D13434FEB6}" dt="2026-02-17T03:55:31.010" v="167"/>
          <pc:sldLayoutMkLst>
            <pc:docMk/>
            <pc:sldMasterMk cId="3536252746" sldId="2147483648"/>
            <pc:sldLayoutMk cId="2156037953" sldId="2147483651"/>
          </pc:sldLayoutMkLst>
        </pc:sldLayoutChg>
        <pc:sldLayoutChg chg="setBg">
          <pc:chgData name="Adele Hudson" userId="77f6e9c0-991a-4650-a0d0-8321f0e4e0ca" providerId="ADAL" clId="{EB011347-D477-5167-A02E-B9D13434FEB6}" dt="2026-02-17T03:55:31.010" v="167"/>
          <pc:sldLayoutMkLst>
            <pc:docMk/>
            <pc:sldMasterMk cId="3536252746" sldId="2147483648"/>
            <pc:sldLayoutMk cId="3524011121" sldId="2147483652"/>
          </pc:sldLayoutMkLst>
        </pc:sldLayoutChg>
        <pc:sldLayoutChg chg="setBg">
          <pc:chgData name="Adele Hudson" userId="77f6e9c0-991a-4650-a0d0-8321f0e4e0ca" providerId="ADAL" clId="{EB011347-D477-5167-A02E-B9D13434FEB6}" dt="2026-02-17T03:55:31.010" v="167"/>
          <pc:sldLayoutMkLst>
            <pc:docMk/>
            <pc:sldMasterMk cId="3536252746" sldId="2147483648"/>
            <pc:sldLayoutMk cId="2682498507" sldId="2147483653"/>
          </pc:sldLayoutMkLst>
        </pc:sldLayoutChg>
        <pc:sldLayoutChg chg="setBg">
          <pc:chgData name="Adele Hudson" userId="77f6e9c0-991a-4650-a0d0-8321f0e4e0ca" providerId="ADAL" clId="{EB011347-D477-5167-A02E-B9D13434FEB6}" dt="2026-02-17T03:55:31.010" v="167"/>
          <pc:sldLayoutMkLst>
            <pc:docMk/>
            <pc:sldMasterMk cId="3536252746" sldId="2147483648"/>
            <pc:sldLayoutMk cId="791154127" sldId="2147483654"/>
          </pc:sldLayoutMkLst>
        </pc:sldLayoutChg>
        <pc:sldLayoutChg chg="setBg">
          <pc:chgData name="Adele Hudson" userId="77f6e9c0-991a-4650-a0d0-8321f0e4e0ca" providerId="ADAL" clId="{EB011347-D477-5167-A02E-B9D13434FEB6}" dt="2026-02-17T03:55:31.010" v="167"/>
          <pc:sldLayoutMkLst>
            <pc:docMk/>
            <pc:sldMasterMk cId="3536252746" sldId="2147483648"/>
            <pc:sldLayoutMk cId="4068135608" sldId="2147483655"/>
          </pc:sldLayoutMkLst>
        </pc:sldLayoutChg>
        <pc:sldLayoutChg chg="setBg">
          <pc:chgData name="Adele Hudson" userId="77f6e9c0-991a-4650-a0d0-8321f0e4e0ca" providerId="ADAL" clId="{EB011347-D477-5167-A02E-B9D13434FEB6}" dt="2026-02-17T03:55:31.010" v="167"/>
          <pc:sldLayoutMkLst>
            <pc:docMk/>
            <pc:sldMasterMk cId="3536252746" sldId="2147483648"/>
            <pc:sldLayoutMk cId="2996730568" sldId="2147483656"/>
          </pc:sldLayoutMkLst>
        </pc:sldLayoutChg>
        <pc:sldLayoutChg chg="setBg">
          <pc:chgData name="Adele Hudson" userId="77f6e9c0-991a-4650-a0d0-8321f0e4e0ca" providerId="ADAL" clId="{EB011347-D477-5167-A02E-B9D13434FEB6}" dt="2026-02-17T03:55:31.010" v="167"/>
          <pc:sldLayoutMkLst>
            <pc:docMk/>
            <pc:sldMasterMk cId="3536252746" sldId="2147483648"/>
            <pc:sldLayoutMk cId="3732809430" sldId="2147483657"/>
          </pc:sldLayoutMkLst>
        </pc:sldLayoutChg>
        <pc:sldLayoutChg chg="setBg">
          <pc:chgData name="Adele Hudson" userId="77f6e9c0-991a-4650-a0d0-8321f0e4e0ca" providerId="ADAL" clId="{EB011347-D477-5167-A02E-B9D13434FEB6}" dt="2026-02-17T03:55:31.010" v="167"/>
          <pc:sldLayoutMkLst>
            <pc:docMk/>
            <pc:sldMasterMk cId="3536252746" sldId="2147483648"/>
            <pc:sldLayoutMk cId="3613274776" sldId="2147483658"/>
          </pc:sldLayoutMkLst>
        </pc:sldLayoutChg>
        <pc:sldLayoutChg chg="setBg">
          <pc:chgData name="Adele Hudson" userId="77f6e9c0-991a-4650-a0d0-8321f0e4e0ca" providerId="ADAL" clId="{EB011347-D477-5167-A02E-B9D13434FEB6}" dt="2026-02-17T03:55:31.010" v="167"/>
          <pc:sldLayoutMkLst>
            <pc:docMk/>
            <pc:sldMasterMk cId="3536252746" sldId="2147483648"/>
            <pc:sldLayoutMk cId="3145274948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99F85-197C-05A3-9C77-503C3A4456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40DD0F-2921-E00C-7FB1-DA7D65FBD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55340-92BE-6CE0-633C-8CB7A198F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E4A-386F-FE43-AB6F-34EFA2687DB8}" type="datetimeFigureOut">
              <a:rPr lang="en-US" smtClean="0"/>
              <a:t>2/17/26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E19A8-A6CC-30E7-2F7A-F995FD85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33E57-226F-0DC3-3019-F35D8A8EF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D9666-B631-8E4D-96E2-3BA882813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53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C783C-9B36-2CA6-E0E1-DC0175C1B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1EB18-4E42-5F3F-3CFD-02C69EBCC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1FEDC-B0A0-2CEF-CC27-CCA400214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E4A-386F-FE43-AB6F-34EFA2687DB8}" type="datetimeFigureOut">
              <a:rPr lang="en-US" smtClean="0"/>
              <a:t>2/17/26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54F71-2007-FEEA-1D6B-B48AAF785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ADC32-99EC-C4AE-21C2-F94288EF0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D9666-B631-8E4D-96E2-3BA882813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496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5B7A0-035A-0991-50D7-1B7887B56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48AC0C-5957-0E45-84B4-33F024CCF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5F984-28B2-0C95-FB49-94378EAE1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E4A-386F-FE43-AB6F-34EFA2687DB8}" type="datetimeFigureOut">
              <a:rPr lang="en-US" smtClean="0"/>
              <a:t>2/17/26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C9355-68F2-AAAA-E45C-ADC888AC6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89FB1-81AA-0B95-DB28-819EF1639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D9666-B631-8E4D-96E2-3BA882813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037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512F7-A573-7F8B-94EC-B32691C60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217D2-A83B-5D3E-6F97-1DE202051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68A6E-B958-438F-0ABB-165DA749D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53A2A-D904-2CC1-899B-6DCC12E43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E4A-386F-FE43-AB6F-34EFA2687DB8}" type="datetimeFigureOut">
              <a:rPr lang="en-US" smtClean="0"/>
              <a:t>2/17/26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407313-0DBB-835F-F473-6FAC2C6D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30DBBC-8B95-44A6-25ED-499454AB3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D9666-B631-8E4D-96E2-3BA882813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1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4E866-E824-2197-FAA3-D9E72CEB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40F8AA-C966-B409-06CF-1FFD0023C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BAA9CF-06D9-2CE6-B937-C2C2237390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9586FC-F00A-D30E-D0E1-A5C3134EFC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15CEC-A10C-AC4D-FF40-5A67428A94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3388E0-1992-73C1-DAF6-CCED1640B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E4A-386F-FE43-AB6F-34EFA2687DB8}" type="datetimeFigureOut">
              <a:rPr lang="en-US" smtClean="0"/>
              <a:t>2/17/26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5906ED-6826-D479-2B0E-B626411BC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113046-9287-3BA6-8D7A-77A495AC5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D9666-B631-8E4D-96E2-3BA882813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498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CC8C7-1C51-3FF7-F7DB-C02E7A5C9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AE198A-C3E8-756D-7213-3F9475D56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E4A-386F-FE43-AB6F-34EFA2687DB8}" type="datetimeFigureOut">
              <a:rPr lang="en-US" smtClean="0"/>
              <a:t>2/17/26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8A7CEB-B476-79AE-DF40-E2E34ED6B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4CB944-F15F-2432-E692-EE9408805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D9666-B631-8E4D-96E2-3BA882813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54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B34167-4BC9-1741-BFA4-204997AC1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E4A-386F-FE43-AB6F-34EFA2687DB8}" type="datetimeFigureOut">
              <a:rPr lang="en-US" smtClean="0"/>
              <a:t>2/17/26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AC9522-944C-2726-F009-DE01D5AC6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58A98-F3F0-33C8-FE81-E37F1B2D1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D9666-B631-8E4D-96E2-3BA882813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135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6A6FF-AC9C-73AF-2BFC-8BC44D035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BDE85-7CAE-664D-9268-ECB7232D0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51DBF-FB8A-D405-E73E-C6932B0FE8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9BBBFE-E6D1-B12E-6B79-94FA1B839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E4A-386F-FE43-AB6F-34EFA2687DB8}" type="datetimeFigureOut">
              <a:rPr lang="en-US" smtClean="0"/>
              <a:t>2/17/26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F6BEC2-B3E3-4DC3-E418-CA6CBE86B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86D418-0B2D-9DB8-B913-BC0DEA93C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D9666-B631-8E4D-96E2-3BA882813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30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025CA-ACBB-7128-0049-B3C843442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3B3C5F-D872-F84F-24E4-3BFEB1B353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622D5-E430-075E-58E8-E0BED99A1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32904-544C-F304-5B6B-FC25F91F7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E4A-386F-FE43-AB6F-34EFA2687DB8}" type="datetimeFigureOut">
              <a:rPr lang="en-US" smtClean="0"/>
              <a:t>2/17/26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DDD62-879B-D518-CCED-DCBDF4954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37A9CF-0008-14D6-CAD1-4702FA260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D9666-B631-8E4D-96E2-3BA882813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09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96AB0-BD3B-3136-08F9-EA680B9DE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173D8A-A139-057D-4578-1FFF0CFE54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8FE48-2D15-CC96-7221-31B962813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E4A-386F-FE43-AB6F-34EFA2687DB8}" type="datetimeFigureOut">
              <a:rPr lang="en-US" smtClean="0"/>
              <a:t>2/17/26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A524B-20EF-8A8C-D303-BB4F3D9E4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1330E-88AC-0067-9A6B-0AF6E7C45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D9666-B631-8E4D-96E2-3BA882813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74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86AAD6-9E8E-39E6-253E-CE69E5C182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5D649C-6E3D-0084-0DBA-413D64BCF3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735BB-F9EB-5D24-5DDE-960FC1E3D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DE4A-386F-FE43-AB6F-34EFA2687DB8}" type="datetimeFigureOut">
              <a:rPr lang="en-US" smtClean="0"/>
              <a:t>2/17/26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56ECC-F04C-B3A7-A825-83CF222D0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DFB76-204E-E186-8843-1948C5AE5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D9666-B631-8E4D-96E2-3BA882813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27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D8EAFC-7E95-5E0E-A294-4B01FA7FE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8DDD6-A414-5521-0EF1-326D17E4C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D8C29-C9E1-78B4-9E24-EF983CC9CD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27DE4A-386F-FE43-AB6F-34EFA2687DB8}" type="datetimeFigureOut">
              <a:rPr lang="en-US" smtClean="0"/>
              <a:t>2/17/26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26549-B568-9CC2-7F1E-FE991B03E7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1A954-2CA0-3FD3-A884-E942011E4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2D9666-B631-8E4D-96E2-3BA882813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27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8C871-2DD2-50F7-B84C-B376477BF2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3772" y="881175"/>
            <a:ext cx="4862286" cy="1655763"/>
          </a:xfrm>
        </p:spPr>
        <p:txBody>
          <a:bodyPr>
            <a:normAutofit fontScale="90000"/>
          </a:bodyPr>
          <a:lstStyle/>
          <a:p>
            <a:pPr algn="l"/>
            <a:r>
              <a:rPr lang="en-AU" sz="5400" dirty="0">
                <a:solidFill>
                  <a:srgbClr val="F68777"/>
                </a:solidFill>
              </a:rPr>
              <a:t>Pathways to Understanding</a:t>
            </a:r>
            <a:endParaRPr lang="en-US" sz="5400" dirty="0">
              <a:solidFill>
                <a:srgbClr val="F68777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9F2E81-21DC-D46F-BCED-334478BE0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770" y="2400980"/>
            <a:ext cx="6226630" cy="1028019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AU" sz="2800" dirty="0">
                <a:solidFill>
                  <a:srgbClr val="BBDF76"/>
                </a:solidFill>
              </a:rPr>
              <a:t>Using Schema to Support </a:t>
            </a:r>
          </a:p>
          <a:p>
            <a:pPr algn="l">
              <a:spcBef>
                <a:spcPts val="0"/>
              </a:spcBef>
            </a:pPr>
            <a:r>
              <a:rPr lang="en-AU" sz="2800" dirty="0">
                <a:solidFill>
                  <a:srgbClr val="BBDF76"/>
                </a:solidFill>
              </a:rPr>
              <a:t>VCE Chemistry Exam Readiness</a:t>
            </a:r>
            <a:endParaRPr lang="en-US" sz="2800" dirty="0">
              <a:solidFill>
                <a:srgbClr val="BBDF76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6CBDA16-6A31-0070-610E-BD22910F1F19}"/>
              </a:ext>
            </a:extLst>
          </p:cNvPr>
          <p:cNvSpPr txBox="1">
            <a:spLocks/>
          </p:cNvSpPr>
          <p:nvPr/>
        </p:nvSpPr>
        <p:spPr>
          <a:xfrm>
            <a:off x="783770" y="3864995"/>
            <a:ext cx="3411712" cy="1028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AU" sz="2800" dirty="0">
                <a:latin typeface="Arial Rounded MT Bold" panose="020F0704030504030204" pitchFamily="34" charset="77"/>
              </a:rPr>
              <a:t>Adele Hudson</a:t>
            </a:r>
          </a:p>
          <a:p>
            <a:pPr algn="l">
              <a:spcBef>
                <a:spcPts val="0"/>
              </a:spcBef>
            </a:pPr>
            <a:r>
              <a:rPr lang="en-AU" sz="2800" dirty="0">
                <a:latin typeface="Arial Rounded MT Bold" panose="020F0704030504030204" pitchFamily="34" charset="77"/>
              </a:rPr>
              <a:t>Braemar College</a:t>
            </a:r>
            <a:endParaRPr lang="en-US" sz="2800" dirty="0">
              <a:latin typeface="Arial Rounded MT Bold" panose="020F0704030504030204" pitchFamily="34" charset="77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FDA4542-0821-BBC7-593B-DC6121B175CE}"/>
              </a:ext>
            </a:extLst>
          </p:cNvPr>
          <p:cNvSpPr txBox="1">
            <a:spLocks/>
          </p:cNvSpPr>
          <p:nvPr/>
        </p:nvSpPr>
        <p:spPr>
          <a:xfrm>
            <a:off x="783770" y="5150453"/>
            <a:ext cx="4451618" cy="1028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AU" sz="2800" dirty="0">
                <a:latin typeface="Arial Rounded MT Bold" panose="020F0704030504030204" pitchFamily="34" charset="77"/>
              </a:rPr>
              <a:t>Kshitija Dhuna</a:t>
            </a:r>
          </a:p>
          <a:p>
            <a:pPr algn="l">
              <a:spcBef>
                <a:spcPts val="0"/>
              </a:spcBef>
            </a:pPr>
            <a:r>
              <a:rPr lang="en-AU" sz="2800" dirty="0">
                <a:latin typeface="Arial Rounded MT Bold" panose="020F0704030504030204" pitchFamily="34" charset="77"/>
              </a:rPr>
              <a:t>Aitken College College</a:t>
            </a:r>
            <a:endParaRPr lang="en-US" sz="2800" dirty="0">
              <a:latin typeface="Arial Rounded MT Bold" panose="020F0704030504030204" pitchFamily="34" charset="77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9305660-AFF4-10F9-9CAF-F76CDE3E9F06}"/>
              </a:ext>
            </a:extLst>
          </p:cNvPr>
          <p:cNvGrpSpPr/>
          <p:nvPr/>
        </p:nvGrpSpPr>
        <p:grpSpPr>
          <a:xfrm>
            <a:off x="6545942" y="551521"/>
            <a:ext cx="4862286" cy="4705937"/>
            <a:chOff x="5570923" y="412376"/>
            <a:chExt cx="6226629" cy="6026409"/>
          </a:xfrm>
        </p:grpSpPr>
        <p:pic>
          <p:nvPicPr>
            <p:cNvPr id="7" name="Picture 6" descr="A person and person studying at a table&#10;&#10;AI-generated content may be incorrect.">
              <a:extLst>
                <a:ext uri="{FF2B5EF4-FFF2-40B4-BE49-F238E27FC236}">
                  <a16:creationId xmlns:a16="http://schemas.microsoft.com/office/drawing/2014/main" id="{40325387-F499-E0AD-B70D-D26ACFAF0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05714" y="558800"/>
              <a:ext cx="5740400" cy="5740400"/>
            </a:xfrm>
            <a:prstGeom prst="rect">
              <a:avLst/>
            </a:prstGeom>
          </p:spPr>
        </p:pic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CEC560E-4036-FFCF-12CB-5BE3E331FC85}"/>
                </a:ext>
              </a:extLst>
            </p:cNvPr>
            <p:cNvSpPr/>
            <p:nvPr/>
          </p:nvSpPr>
          <p:spPr>
            <a:xfrm>
              <a:off x="5570923" y="412376"/>
              <a:ext cx="6226629" cy="6026409"/>
            </a:xfrm>
            <a:prstGeom prst="roundRect">
              <a:avLst/>
            </a:prstGeom>
            <a:noFill/>
            <a:ln w="381000">
              <a:solidFill>
                <a:srgbClr val="11434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Subtitle 2">
            <a:extLst>
              <a:ext uri="{FF2B5EF4-FFF2-40B4-BE49-F238E27FC236}">
                <a16:creationId xmlns:a16="http://schemas.microsoft.com/office/drawing/2014/main" id="{42A62AB3-229B-F825-41BA-FF7D53FF0461}"/>
              </a:ext>
            </a:extLst>
          </p:cNvPr>
          <p:cNvSpPr txBox="1">
            <a:spLocks/>
          </p:cNvSpPr>
          <p:nvPr/>
        </p:nvSpPr>
        <p:spPr>
          <a:xfrm>
            <a:off x="7010400" y="5664462"/>
            <a:ext cx="4201486" cy="5637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AU" sz="2800" dirty="0" err="1">
                <a:latin typeface="Arial Rounded MT Bold" panose="020F0704030504030204" pitchFamily="34" charset="77"/>
              </a:rPr>
              <a:t>www.mychemhub.com</a:t>
            </a:r>
            <a:endParaRPr lang="en-US" sz="2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84610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D450E-D5AC-BE15-E0AC-226B2F898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6F30C-CD78-959C-D2DB-99AEEB81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411071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Case study</a:t>
            </a:r>
          </a:p>
        </p:txBody>
      </p:sp>
      <p:pic>
        <p:nvPicPr>
          <p:cNvPr id="7" name="Content Placeholder 6" descr="A diagram of a biofuel production process&#10;&#10;AI-generated content may be incorrect.">
            <a:extLst>
              <a:ext uri="{FF2B5EF4-FFF2-40B4-BE49-F238E27FC236}">
                <a16:creationId xmlns:a16="http://schemas.microsoft.com/office/drawing/2014/main" id="{AC0A50FC-C422-BCE2-3582-4CB47E7E72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20532" y="162742"/>
            <a:ext cx="6245645" cy="624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401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B51A8-EA32-72FA-5E9E-35AEADD46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85CCD-2151-3E94-039A-A627CA70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411071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Case study</a:t>
            </a:r>
          </a:p>
        </p:txBody>
      </p:sp>
      <p:pic>
        <p:nvPicPr>
          <p:cNvPr id="7" name="Content Placeholder 6" descr="A diagram of a biofuel production process&#10;&#10;AI-generated content may be incorrect.">
            <a:extLst>
              <a:ext uri="{FF2B5EF4-FFF2-40B4-BE49-F238E27FC236}">
                <a16:creationId xmlns:a16="http://schemas.microsoft.com/office/drawing/2014/main" id="{C20434CF-DC4A-31C0-F65E-1626FDC11F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5012" y="144813"/>
            <a:ext cx="6245645" cy="624564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5E34C47-42F4-31B9-6F89-6880D0490701}"/>
              </a:ext>
            </a:extLst>
          </p:cNvPr>
          <p:cNvGrpSpPr/>
          <p:nvPr/>
        </p:nvGrpSpPr>
        <p:grpSpPr>
          <a:xfrm>
            <a:off x="4571999" y="1313227"/>
            <a:ext cx="4410635" cy="3526771"/>
            <a:chOff x="4733364" y="1332099"/>
            <a:chExt cx="4410635" cy="3526771"/>
          </a:xfrm>
        </p:grpSpPr>
        <p:sp>
          <p:nvSpPr>
            <p:cNvPr id="3" name="Cloud 2">
              <a:extLst>
                <a:ext uri="{FF2B5EF4-FFF2-40B4-BE49-F238E27FC236}">
                  <a16:creationId xmlns:a16="http://schemas.microsoft.com/office/drawing/2014/main" id="{64DC7CDC-251A-4E67-E279-52F545F6BDA4}"/>
                </a:ext>
              </a:extLst>
            </p:cNvPr>
            <p:cNvSpPr/>
            <p:nvPr/>
          </p:nvSpPr>
          <p:spPr>
            <a:xfrm>
              <a:off x="4733364" y="1332099"/>
              <a:ext cx="4410635" cy="3526771"/>
            </a:xfrm>
            <a:prstGeom prst="cloud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0CED6EE-E602-B03F-F666-E9F620B1ED26}"/>
                </a:ext>
              </a:extLst>
            </p:cNvPr>
            <p:cNvSpPr txBox="1"/>
            <p:nvPr/>
          </p:nvSpPr>
          <p:spPr>
            <a:xfrm>
              <a:off x="5396753" y="2366683"/>
              <a:ext cx="328108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Arial Rounded MT Bold" panose="020F0704030504030204" pitchFamily="34" charset="77"/>
                </a:rPr>
                <a:t>Bioethanol is renewable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3541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C752F-DAEE-56EE-C001-9C8728BAB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428F1CAC-198F-B680-888C-6B8016BE66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5" t="6798" r="1545" b="17124"/>
          <a:stretch>
            <a:fillRect/>
          </a:stretch>
        </p:blipFill>
        <p:spPr>
          <a:xfrm>
            <a:off x="5213020" y="147917"/>
            <a:ext cx="5953305" cy="656216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4871992-8DAD-B055-24FA-DC2AF1701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439" y="329267"/>
            <a:ext cx="4271682" cy="162504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92D050"/>
                </a:solidFill>
              </a:rPr>
              <a:t>Student achievement in VCE Chemistry Exams</a:t>
            </a:r>
          </a:p>
        </p:txBody>
      </p:sp>
    </p:spTree>
    <p:extLst>
      <p:ext uri="{BB962C8B-B14F-4D97-AF65-F5344CB8AC3E}">
        <p14:creationId xmlns:p14="http://schemas.microsoft.com/office/powerpoint/2010/main" val="933652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D7B83-9E28-1411-753D-61F5AF161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8531449-4D30-A7FE-9B7D-FE402C367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439" y="329267"/>
            <a:ext cx="4271682" cy="162504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92D050"/>
                </a:solidFill>
              </a:rPr>
              <a:t>Student achievement in VCE Chemistry Exams</a:t>
            </a:r>
          </a:p>
        </p:txBody>
      </p:sp>
      <p:pic>
        <p:nvPicPr>
          <p:cNvPr id="3" name="Picture 2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A3709A0E-2726-415A-41BE-78F7582A05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0" r="3003"/>
          <a:stretch>
            <a:fillRect/>
          </a:stretch>
        </p:blipFill>
        <p:spPr>
          <a:xfrm>
            <a:off x="6150769" y="0"/>
            <a:ext cx="46469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22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057FE-8B2D-B38D-4DCE-3BE60E862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D4BCE80-D6CA-6ABA-B299-3AAA29EB0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439" y="329267"/>
            <a:ext cx="4271682" cy="162504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92D050"/>
                </a:solidFill>
              </a:rPr>
              <a:t>Student achievement in VCE Chemistry Exams</a:t>
            </a:r>
          </a:p>
        </p:txBody>
      </p:sp>
      <p:pic>
        <p:nvPicPr>
          <p:cNvPr id="4" name="Picture 3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7ABF202B-6559-FE01-AD82-F43FC9F3F4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7" r="2381"/>
          <a:stretch>
            <a:fillRect/>
          </a:stretch>
        </p:blipFill>
        <p:spPr>
          <a:xfrm>
            <a:off x="6177777" y="0"/>
            <a:ext cx="4650058" cy="68580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BAF55A-0D25-3ED7-FB67-73F635B7A96B}"/>
              </a:ext>
            </a:extLst>
          </p:cNvPr>
          <p:cNvSpPr txBox="1">
            <a:spLocks/>
          </p:cNvSpPr>
          <p:nvPr/>
        </p:nvSpPr>
        <p:spPr>
          <a:xfrm>
            <a:off x="391341" y="2036708"/>
            <a:ext cx="4969553" cy="3526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AU" sz="3600" dirty="0">
                <a:latin typeface="Nanum Brush Script" panose="03060600000000000000" pitchFamily="66" charset="-127"/>
                <a:ea typeface="Nanum Brush Script" panose="03060600000000000000" pitchFamily="66" charset="-127"/>
              </a:rPr>
              <a:t>The shallow information sticks.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AU" sz="3600" dirty="0">
                <a:latin typeface="Nanum Brush Script" panose="03060600000000000000" pitchFamily="66" charset="-127"/>
                <a:ea typeface="Nanum Brush Script" panose="03060600000000000000" pitchFamily="66" charset="-127"/>
              </a:rPr>
              <a:t>The depth fades.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sz="3600" dirty="0">
                <a:latin typeface="Nanum Brush Script" panose="03060600000000000000" pitchFamily="66" charset="-127"/>
                <a:ea typeface="Nanum Brush Script" panose="03060600000000000000" pitchFamily="66" charset="-127"/>
              </a:rPr>
              <a:t>And then as we move through the year,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sz="3600" dirty="0">
                <a:latin typeface="Nanum Brush Script" panose="03060600000000000000" pitchFamily="66" charset="-127"/>
                <a:ea typeface="Nanum Brush Script" panose="03060600000000000000" pitchFamily="66" charset="-127"/>
              </a:rPr>
              <a:t>even the limited understanding quietly disappears.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564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BE5C922-607F-1609-BDBE-36D6CA563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329" y="5170207"/>
            <a:ext cx="8803342" cy="96165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68777"/>
                </a:solidFill>
              </a:rPr>
              <a:t>w</a:t>
            </a:r>
            <a:r>
              <a:rPr lang="en-US" dirty="0">
                <a:solidFill>
                  <a:srgbClr val="F68777"/>
                </a:solidFill>
                <a:latin typeface="Arial Rounded MT Bold" panose="020F0704030504030204" pitchFamily="34" charset="77"/>
              </a:rPr>
              <a:t>hy shallow learning doesn’t stick</a:t>
            </a:r>
          </a:p>
        </p:txBody>
      </p:sp>
      <p:pic>
        <p:nvPicPr>
          <p:cNvPr id="6" name="Picture 5" descr="A comparison of the same brain&#10;&#10;AI-generated content may be incorrect.">
            <a:extLst>
              <a:ext uri="{FF2B5EF4-FFF2-40B4-BE49-F238E27FC236}">
                <a16:creationId xmlns:a16="http://schemas.microsoft.com/office/drawing/2014/main" id="{1068B20E-A390-D22C-4FE4-4B5C07AB1E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258" b="19738"/>
          <a:stretch>
            <a:fillRect/>
          </a:stretch>
        </p:blipFill>
        <p:spPr>
          <a:xfrm>
            <a:off x="2844800" y="519953"/>
            <a:ext cx="6502400" cy="435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89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94683-9C07-2E2F-BBB0-F8019718F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1130765"/>
            <a:ext cx="6566648" cy="132556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92D050"/>
                </a:solidFill>
              </a:rPr>
              <a:t>schemas: mental frameworks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863B99-D416-8BDE-C6D6-2143C1FFC540}"/>
              </a:ext>
            </a:extLst>
          </p:cNvPr>
          <p:cNvSpPr txBox="1">
            <a:spLocks/>
          </p:cNvSpPr>
          <p:nvPr/>
        </p:nvSpPr>
        <p:spPr>
          <a:xfrm>
            <a:off x="1178858" y="4851120"/>
            <a:ext cx="107755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92D050"/>
                </a:solidFill>
              </a:rPr>
              <a:t>knowledge blocks: chunks of related information</a:t>
            </a:r>
          </a:p>
        </p:txBody>
      </p:sp>
      <p:pic>
        <p:nvPicPr>
          <p:cNvPr id="8" name="Picture 7" descr="A colorful blocks with letters on a string&#10;&#10;AI-generated content may be incorrect.">
            <a:extLst>
              <a:ext uri="{FF2B5EF4-FFF2-40B4-BE49-F238E27FC236}">
                <a16:creationId xmlns:a16="http://schemas.microsoft.com/office/drawing/2014/main" id="{2B063AAD-EAFD-213D-B467-C001321286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041" b="33249"/>
          <a:stretch>
            <a:fillRect/>
          </a:stretch>
        </p:blipFill>
        <p:spPr>
          <a:xfrm>
            <a:off x="1577788" y="2456328"/>
            <a:ext cx="9296058" cy="294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55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A9053-A693-43E3-E46C-F4B0AAF5D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68777"/>
                </a:solidFill>
              </a:rPr>
              <a:t>Visual Schema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6C0307-33E3-B0E4-E3CA-8E957211EC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289" r="4037" b="27383"/>
          <a:stretch>
            <a:fillRect/>
          </a:stretch>
        </p:blipFill>
        <p:spPr>
          <a:xfrm>
            <a:off x="723986" y="2336147"/>
            <a:ext cx="10744028" cy="338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0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CEE4A-A771-4C08-1518-8807FE358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4852C-CAE7-9EDC-A3D1-ED7C391E9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68777"/>
                </a:solidFill>
              </a:rPr>
              <a:t>Visual Schema</a:t>
            </a:r>
          </a:p>
        </p:txBody>
      </p:sp>
      <p:pic>
        <p:nvPicPr>
          <p:cNvPr id="4" name="Picture 3" descr="A screenshot of a diagram&#10;&#10;AI-generated content may be incorrect.">
            <a:extLst>
              <a:ext uri="{FF2B5EF4-FFF2-40B4-BE49-F238E27FC236}">
                <a16:creationId xmlns:a16="http://schemas.microsoft.com/office/drawing/2014/main" id="{B6E13A35-E5FD-1D02-253C-EEB375BEB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401856"/>
            <a:ext cx="8120704" cy="509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4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213F9-CFCC-5B24-8483-FDA55AD6D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45800-F948-AFE0-A5E9-225ABD7AE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68777"/>
                </a:solidFill>
              </a:rPr>
              <a:t>Visual Schema</a:t>
            </a:r>
          </a:p>
        </p:txBody>
      </p:sp>
      <p:pic>
        <p:nvPicPr>
          <p:cNvPr id="4" name="Picture 3" descr="A screenshot of a diagram&#10;&#10;AI-generated content may be incorrect.">
            <a:extLst>
              <a:ext uri="{FF2B5EF4-FFF2-40B4-BE49-F238E27FC236}">
                <a16:creationId xmlns:a16="http://schemas.microsoft.com/office/drawing/2014/main" id="{3F7BF8AA-3FF1-5481-AF75-B7E4E5199D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17" r="-182" b="70522"/>
          <a:stretch>
            <a:fillRect/>
          </a:stretch>
        </p:blipFill>
        <p:spPr>
          <a:xfrm>
            <a:off x="278765" y="1690688"/>
            <a:ext cx="11722682" cy="227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92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03730-E1B7-54C6-298A-79686D75D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E454-61F8-BBA1-EB1E-55EC6358D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F68777"/>
                </a:solidFill>
              </a:rPr>
              <a:t>Visual Schema</a:t>
            </a:r>
          </a:p>
        </p:txBody>
      </p:sp>
      <p:pic>
        <p:nvPicPr>
          <p:cNvPr id="4" name="Picture 3" descr="A screenshot of a diagram&#10;&#10;AI-generated content may be incorrect.">
            <a:extLst>
              <a:ext uri="{FF2B5EF4-FFF2-40B4-BE49-F238E27FC236}">
                <a16:creationId xmlns:a16="http://schemas.microsoft.com/office/drawing/2014/main" id="{8567D6AB-074C-69CE-F62B-D9702ACBAA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636" r="-182" b="70522"/>
          <a:stretch>
            <a:fillRect/>
          </a:stretch>
        </p:blipFill>
        <p:spPr>
          <a:xfrm>
            <a:off x="466165" y="1887912"/>
            <a:ext cx="10515600" cy="2271712"/>
          </a:xfrm>
          <a:prstGeom prst="rect">
            <a:avLst/>
          </a:prstGeom>
        </p:spPr>
      </p:pic>
      <p:pic>
        <p:nvPicPr>
          <p:cNvPr id="3" name="Picture 2" descr="A screenshot of a diagram&#10;&#10;AI-generated content may be incorrect.">
            <a:extLst>
              <a:ext uri="{FF2B5EF4-FFF2-40B4-BE49-F238E27FC236}">
                <a16:creationId xmlns:a16="http://schemas.microsoft.com/office/drawing/2014/main" id="{87147349-1078-C4FF-9FB5-D626C84E9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233" b="64848"/>
          <a:stretch>
            <a:fillRect/>
          </a:stretch>
        </p:blipFill>
        <p:spPr>
          <a:xfrm>
            <a:off x="6275294" y="1207200"/>
            <a:ext cx="5629835" cy="50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94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05C67-7051-A016-7B77-E67E7252E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3D938-E6C7-0E24-0BBA-100031815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68777"/>
                </a:solidFill>
              </a:rPr>
              <a:t>Visual Schema</a:t>
            </a:r>
          </a:p>
        </p:txBody>
      </p:sp>
      <p:pic>
        <p:nvPicPr>
          <p:cNvPr id="5" name="Picture 4" descr="A diagram with text and images&#10;&#10;AI-generated content may be incorrect.">
            <a:extLst>
              <a:ext uri="{FF2B5EF4-FFF2-40B4-BE49-F238E27FC236}">
                <a16:creationId xmlns:a16="http://schemas.microsoft.com/office/drawing/2014/main" id="{8C5CD479-D98E-BAD8-2155-6742EFA86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423" y="1382432"/>
            <a:ext cx="7227047" cy="497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28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7F58A-1BB7-A0B6-1C47-4D4CF1E5A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8488E-3BE2-61F8-9894-4778A27CB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01753" cy="1325563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Content Specific Schema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68FCCC8-9FDE-83C7-D143-C42F7887192D}"/>
              </a:ext>
            </a:extLst>
          </p:cNvPr>
          <p:cNvSpPr txBox="1">
            <a:spLocks/>
          </p:cNvSpPr>
          <p:nvPr/>
        </p:nvSpPr>
        <p:spPr>
          <a:xfrm>
            <a:off x="710453" y="4641896"/>
            <a:ext cx="26176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bridge method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45EAE2-C48C-BE5D-7FBC-D26C0B120CCD}"/>
              </a:ext>
            </a:extLst>
          </p:cNvPr>
          <p:cNvSpPr/>
          <p:nvPr/>
        </p:nvSpPr>
        <p:spPr>
          <a:xfrm>
            <a:off x="3328146" y="1690688"/>
            <a:ext cx="6149788" cy="427677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iagram of a mathematical equation&#10;&#10;AI-generated content may be incorrect.">
            <a:extLst>
              <a:ext uri="{FF2B5EF4-FFF2-40B4-BE49-F238E27FC236}">
                <a16:creationId xmlns:a16="http://schemas.microsoft.com/office/drawing/2014/main" id="{E06621FD-E7B9-5BE6-D1DA-1955616FD9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876" t="19937"/>
          <a:stretch>
            <a:fillRect/>
          </a:stretch>
        </p:blipFill>
        <p:spPr>
          <a:xfrm>
            <a:off x="3328146" y="1690688"/>
            <a:ext cx="6149788" cy="427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134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16DD0-D8B4-5F80-C9CA-6C60EFA6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41164-286D-E465-6DD1-BF700920C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7259" cy="1325563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Content Specific Schema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ED25475-0EFC-45CE-004A-68CA843A760C}"/>
              </a:ext>
            </a:extLst>
          </p:cNvPr>
          <p:cNvSpPr txBox="1">
            <a:spLocks/>
          </p:cNvSpPr>
          <p:nvPr/>
        </p:nvSpPr>
        <p:spPr>
          <a:xfrm>
            <a:off x="710453" y="4641896"/>
            <a:ext cx="26176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bridge method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F6950D-A415-0A41-B7BD-C36386723906}"/>
              </a:ext>
            </a:extLst>
          </p:cNvPr>
          <p:cNvSpPr/>
          <p:nvPr/>
        </p:nvSpPr>
        <p:spPr>
          <a:xfrm>
            <a:off x="3328146" y="1690688"/>
            <a:ext cx="6149788" cy="427677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diagram of a mole ratio&#10;&#10;AI-generated content may be incorrect.">
            <a:extLst>
              <a:ext uri="{FF2B5EF4-FFF2-40B4-BE49-F238E27FC236}">
                <a16:creationId xmlns:a16="http://schemas.microsoft.com/office/drawing/2014/main" id="{E81414C8-CC98-4A51-C3E4-C3E02A640C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427" t="27364"/>
          <a:stretch>
            <a:fillRect/>
          </a:stretch>
        </p:blipFill>
        <p:spPr>
          <a:xfrm>
            <a:off x="3354146" y="1828800"/>
            <a:ext cx="6149788" cy="415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027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780C8-79CC-0728-44CB-BCE1DB297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46007-2822-9B0E-9E1E-4A4C4A135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16906" cy="1325563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Content Specific Schema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1C499E1-226A-D9BE-34C9-67235EB30AD3}"/>
              </a:ext>
            </a:extLst>
          </p:cNvPr>
          <p:cNvSpPr txBox="1">
            <a:spLocks/>
          </p:cNvSpPr>
          <p:nvPr/>
        </p:nvSpPr>
        <p:spPr>
          <a:xfrm>
            <a:off x="710453" y="4641896"/>
            <a:ext cx="26176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bridge method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EA1512-22C3-DDA3-3BB6-D666935D3E7A}"/>
              </a:ext>
            </a:extLst>
          </p:cNvPr>
          <p:cNvSpPr/>
          <p:nvPr/>
        </p:nvSpPr>
        <p:spPr>
          <a:xfrm>
            <a:off x="3328146" y="1690688"/>
            <a:ext cx="6149788" cy="427677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8FC49BAA-7E18-A6BE-B428-DFFD34DCF7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817" t="50885"/>
          <a:stretch>
            <a:fillRect/>
          </a:stretch>
        </p:blipFill>
        <p:spPr>
          <a:xfrm>
            <a:off x="3460376" y="1525082"/>
            <a:ext cx="5844989" cy="434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049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4083A-A040-4AAE-9C36-9717AA0C8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6EF7F-3912-1298-B099-85B4D51B3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230035" cy="1325563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Content Specific Schema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C1DD631-A1BC-1B14-41EA-4C97DB643AA9}"/>
              </a:ext>
            </a:extLst>
          </p:cNvPr>
          <p:cNvSpPr txBox="1">
            <a:spLocks/>
          </p:cNvSpPr>
          <p:nvPr/>
        </p:nvSpPr>
        <p:spPr>
          <a:xfrm>
            <a:off x="838200" y="1848231"/>
            <a:ext cx="3160059" cy="1322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Limiting Reactant BCA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964B2D2-F59B-5073-B957-89B0FED90AF5}"/>
              </a:ext>
            </a:extLst>
          </p:cNvPr>
          <p:cNvGrpSpPr/>
          <p:nvPr/>
        </p:nvGrpSpPr>
        <p:grpSpPr>
          <a:xfrm>
            <a:off x="3972912" y="1347121"/>
            <a:ext cx="6502401" cy="5145753"/>
            <a:chOff x="3972912" y="1347121"/>
            <a:chExt cx="6502401" cy="5145753"/>
          </a:xfrm>
        </p:grpSpPr>
        <p:pic>
          <p:nvPicPr>
            <p:cNvPr id="17" name="Picture 16" descr="A sandwich with different types of meat&#10;&#10;AI-generated content may be incorrect.">
              <a:extLst>
                <a:ext uri="{FF2B5EF4-FFF2-40B4-BE49-F238E27FC236}">
                  <a16:creationId xmlns:a16="http://schemas.microsoft.com/office/drawing/2014/main" id="{9B966A08-696D-2696-453F-3C114EA9F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5145" b="5720"/>
            <a:stretch>
              <a:fillRect/>
            </a:stretch>
          </p:blipFill>
          <p:spPr>
            <a:xfrm>
              <a:off x="3972913" y="1347121"/>
              <a:ext cx="6502400" cy="5145753"/>
            </a:xfrm>
            <a:prstGeom prst="rect">
              <a:avLst/>
            </a:prstGeom>
          </p:spPr>
        </p:pic>
        <p:sp>
          <p:nvSpPr>
            <p:cNvPr id="19" name="Title 1">
              <a:extLst>
                <a:ext uri="{FF2B5EF4-FFF2-40B4-BE49-F238E27FC236}">
                  <a16:creationId xmlns:a16="http://schemas.microsoft.com/office/drawing/2014/main" id="{52FA211C-E18E-80C3-6BEA-29C11AA6D16E}"/>
                </a:ext>
              </a:extLst>
            </p:cNvPr>
            <p:cNvSpPr txBox="1">
              <a:spLocks/>
            </p:cNvSpPr>
            <p:nvPr/>
          </p:nvSpPr>
          <p:spPr>
            <a:xfrm>
              <a:off x="4223320" y="4305706"/>
              <a:ext cx="2908879" cy="11143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Arial Rounded MT Bold" panose="020F0704030504030204" pitchFamily="34" charset="77"/>
                  <a:ea typeface="+mj-ea"/>
                  <a:cs typeface="+mj-cs"/>
                </a:defRPr>
              </a:lvl1pPr>
            </a:lstStyle>
            <a:p>
              <a:r>
                <a:rPr lang="en-US" sz="2000" dirty="0">
                  <a:solidFill>
                    <a:schemeClr val="accent3">
                      <a:lumMod val="75000"/>
                    </a:schemeClr>
                  </a:solidFill>
                </a:rPr>
                <a:t>You have been given:</a:t>
              </a:r>
            </a:p>
            <a:p>
              <a:r>
                <a:rPr lang="en-US" sz="2000" dirty="0">
                  <a:solidFill>
                    <a:schemeClr val="accent3">
                      <a:lumMod val="75000"/>
                    </a:schemeClr>
                  </a:solidFill>
                </a:rPr>
                <a:t>20 slices of bread</a:t>
              </a:r>
            </a:p>
            <a:p>
              <a:r>
                <a:rPr lang="en-US" sz="2000" dirty="0">
                  <a:solidFill>
                    <a:schemeClr val="accent3">
                      <a:lumMod val="75000"/>
                    </a:schemeClr>
                  </a:solidFill>
                </a:rPr>
                <a:t>15 slices of cheese</a:t>
              </a:r>
            </a:p>
            <a:p>
              <a:r>
                <a:rPr lang="en-US" sz="2000" dirty="0">
                  <a:solidFill>
                    <a:schemeClr val="accent3">
                      <a:lumMod val="75000"/>
                    </a:schemeClr>
                  </a:solidFill>
                </a:rPr>
                <a:t>18 slices of turkey</a:t>
              </a:r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5460BC1E-7CFE-9839-685C-A7151C03779C}"/>
                </a:ext>
              </a:extLst>
            </p:cNvPr>
            <p:cNvSpPr txBox="1">
              <a:spLocks/>
            </p:cNvSpPr>
            <p:nvPr/>
          </p:nvSpPr>
          <p:spPr>
            <a:xfrm>
              <a:off x="4107441" y="2013418"/>
              <a:ext cx="4498677" cy="49614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Arial Rounded MT Bold" panose="020F0704030504030204" pitchFamily="34" charset="77"/>
                  <a:ea typeface="+mj-ea"/>
                  <a:cs typeface="+mj-cs"/>
                </a:defRPr>
              </a:lvl1pPr>
            </a:lstStyle>
            <a:p>
              <a:r>
                <a:rPr lang="en-US" sz="1900" dirty="0">
                  <a:solidFill>
                    <a:schemeClr val="accent3">
                      <a:lumMod val="75000"/>
                    </a:schemeClr>
                  </a:solidFill>
                </a:rPr>
                <a:t>To make one sandwich you need:</a:t>
              </a:r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8129D4C2-A31C-558D-355A-97D3AE465DF1}"/>
                </a:ext>
              </a:extLst>
            </p:cNvPr>
            <p:cNvSpPr txBox="1">
              <a:spLocks/>
            </p:cNvSpPr>
            <p:nvPr/>
          </p:nvSpPr>
          <p:spPr>
            <a:xfrm>
              <a:off x="7382606" y="4297294"/>
              <a:ext cx="2725269" cy="138535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Arial Rounded MT Bold" panose="020F0704030504030204" pitchFamily="34" charset="77"/>
                  <a:ea typeface="+mj-ea"/>
                  <a:cs typeface="+mj-cs"/>
                </a:defRPr>
              </a:lvl1pPr>
            </a:lstStyle>
            <a:p>
              <a:r>
                <a:rPr lang="en-US" sz="1800" dirty="0">
                  <a:solidFill>
                    <a:schemeClr val="accent3">
                      <a:lumMod val="75000"/>
                    </a:schemeClr>
                  </a:solidFill>
                </a:rPr>
                <a:t>How many sandwiches can you make?</a:t>
              </a:r>
            </a:p>
            <a:p>
              <a:r>
                <a:rPr lang="en-US" sz="1800" dirty="0">
                  <a:solidFill>
                    <a:schemeClr val="accent3">
                      <a:lumMod val="75000"/>
                    </a:schemeClr>
                  </a:solidFill>
                </a:rPr>
                <a:t>bread: 20/ 2 = 10</a:t>
              </a:r>
            </a:p>
            <a:p>
              <a:r>
                <a:rPr lang="en-US" sz="1800" dirty="0">
                  <a:solidFill>
                    <a:schemeClr val="accent3">
                      <a:lumMod val="75000"/>
                    </a:schemeClr>
                  </a:solidFill>
                </a:rPr>
                <a:t>cheese: 15/1 = 15</a:t>
              </a:r>
            </a:p>
            <a:p>
              <a:r>
                <a:rPr lang="en-US" sz="1800" dirty="0">
                  <a:solidFill>
                    <a:schemeClr val="accent3">
                      <a:lumMod val="75000"/>
                    </a:schemeClr>
                  </a:solidFill>
                </a:rPr>
                <a:t>turkey: 18/3 = 6</a:t>
              </a:r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BABE4EEE-74B0-D4C3-0ABC-FECB27E2FD20}"/>
                </a:ext>
              </a:extLst>
            </p:cNvPr>
            <p:cNvSpPr txBox="1">
              <a:spLocks/>
            </p:cNvSpPr>
            <p:nvPr/>
          </p:nvSpPr>
          <p:spPr>
            <a:xfrm>
              <a:off x="3972912" y="5594955"/>
              <a:ext cx="6502400" cy="81384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Arial Rounded MT Bold" panose="020F0704030504030204" pitchFamily="34" charset="77"/>
                  <a:ea typeface="+mj-ea"/>
                  <a:cs typeface="+mj-cs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accent3">
                      <a:lumMod val="75000"/>
                    </a:schemeClr>
                  </a:solidFill>
                </a:rPr>
                <a:t>You can make 6 sandwiches because turkey is the limiting ingredient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0161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03B24-0BA2-95FE-2E94-150C7270C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45A06-3AA0-BFFB-F25D-58B377821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230035" cy="1325563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Content Specific Schema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B478CBD-ED86-BA4F-5493-032DBABA6356}"/>
              </a:ext>
            </a:extLst>
          </p:cNvPr>
          <p:cNvSpPr txBox="1">
            <a:spLocks/>
          </p:cNvSpPr>
          <p:nvPr/>
        </p:nvSpPr>
        <p:spPr>
          <a:xfrm>
            <a:off x="838200" y="1848231"/>
            <a:ext cx="3160059" cy="1322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Limiting Reactant BCA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87349BD-1405-D139-7AE6-35D3895130FF}"/>
              </a:ext>
            </a:extLst>
          </p:cNvPr>
          <p:cNvGrpSpPr/>
          <p:nvPr/>
        </p:nvGrpSpPr>
        <p:grpSpPr>
          <a:xfrm>
            <a:off x="3998259" y="1437927"/>
            <a:ext cx="6549824" cy="5420073"/>
            <a:chOff x="3998259" y="1437927"/>
            <a:chExt cx="6549824" cy="5420073"/>
          </a:xfrm>
        </p:grpSpPr>
        <p:pic>
          <p:nvPicPr>
            <p:cNvPr id="7" name="Picture 6" descr="A diagram of a hamburger&#10;&#10;AI-generated content may be incorrect.">
              <a:extLst>
                <a:ext uri="{FF2B5EF4-FFF2-40B4-BE49-F238E27FC236}">
                  <a16:creationId xmlns:a16="http://schemas.microsoft.com/office/drawing/2014/main" id="{1B61277F-59AD-BDF6-9054-2A2135806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6645"/>
            <a:stretch>
              <a:fillRect/>
            </a:stretch>
          </p:blipFill>
          <p:spPr>
            <a:xfrm>
              <a:off x="3998259" y="1437927"/>
              <a:ext cx="6502400" cy="5420073"/>
            </a:xfrm>
            <a:prstGeom prst="rect">
              <a:avLst/>
            </a:prstGeom>
          </p:spPr>
        </p:pic>
        <p:sp>
          <p:nvSpPr>
            <p:cNvPr id="19" name="Title 1">
              <a:extLst>
                <a:ext uri="{FF2B5EF4-FFF2-40B4-BE49-F238E27FC236}">
                  <a16:creationId xmlns:a16="http://schemas.microsoft.com/office/drawing/2014/main" id="{DCF93E83-6E39-D066-B7FA-5B5D382322D9}"/>
                </a:ext>
              </a:extLst>
            </p:cNvPr>
            <p:cNvSpPr txBox="1">
              <a:spLocks/>
            </p:cNvSpPr>
            <p:nvPr/>
          </p:nvSpPr>
          <p:spPr>
            <a:xfrm>
              <a:off x="4221354" y="4176393"/>
              <a:ext cx="2908879" cy="111436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Arial Rounded MT Bold" panose="020F0704030504030204" pitchFamily="34" charset="77"/>
                  <a:ea typeface="+mj-ea"/>
                  <a:cs typeface="+mj-cs"/>
                </a:defRPr>
              </a:lvl1pPr>
            </a:lstStyle>
            <a:p>
              <a:r>
                <a:rPr lang="en-US" sz="1800" dirty="0">
                  <a:solidFill>
                    <a:schemeClr val="accent3">
                      <a:lumMod val="75000"/>
                    </a:schemeClr>
                  </a:solidFill>
                </a:rPr>
                <a:t>You have been given:</a:t>
              </a:r>
            </a:p>
            <a:p>
              <a:r>
                <a:rPr lang="en-US" sz="1800" dirty="0">
                  <a:solidFill>
                    <a:schemeClr val="accent3">
                      <a:lumMod val="75000"/>
                    </a:schemeClr>
                  </a:solidFill>
                </a:rPr>
                <a:t>4.0 moles of H</a:t>
              </a:r>
              <a:r>
                <a:rPr lang="en-US" sz="1800" baseline="-25000" dirty="0">
                  <a:solidFill>
                    <a:schemeClr val="accent3">
                      <a:lumMod val="75000"/>
                    </a:schemeClr>
                  </a:solidFill>
                </a:rPr>
                <a:t>2</a:t>
              </a:r>
            </a:p>
            <a:p>
              <a:r>
                <a:rPr lang="en-US" sz="1800" dirty="0">
                  <a:solidFill>
                    <a:schemeClr val="accent3">
                      <a:lumMod val="75000"/>
                    </a:schemeClr>
                  </a:solidFill>
                </a:rPr>
                <a:t>3.0 moles of O</a:t>
              </a:r>
              <a:r>
                <a:rPr lang="en-US" sz="1800" baseline="-25000" dirty="0">
                  <a:solidFill>
                    <a:schemeClr val="accent3">
                      <a:lumMod val="75000"/>
                    </a:schemeClr>
                  </a:solidFill>
                </a:rPr>
                <a:t>2</a:t>
              </a:r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39618C95-0B7F-3F52-35AB-A2F41F331EE3}"/>
                </a:ext>
              </a:extLst>
            </p:cNvPr>
            <p:cNvSpPr txBox="1">
              <a:spLocks/>
            </p:cNvSpPr>
            <p:nvPr/>
          </p:nvSpPr>
          <p:spPr>
            <a:xfrm>
              <a:off x="4314491" y="1731045"/>
              <a:ext cx="5696098" cy="68074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Arial Rounded MT Bold" panose="020F0704030504030204" pitchFamily="34" charset="77"/>
                  <a:ea typeface="+mj-ea"/>
                  <a:cs typeface="+mj-cs"/>
                </a:defRPr>
              </a:lvl1pPr>
            </a:lstStyle>
            <a:p>
              <a:r>
                <a:rPr lang="en-US" sz="1900" dirty="0">
                  <a:solidFill>
                    <a:schemeClr val="accent3">
                      <a:lumMod val="75000"/>
                    </a:schemeClr>
                  </a:solidFill>
                </a:rPr>
                <a:t>Coefficient method to find the limiting reactant</a:t>
              </a:r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3C52B90B-69C7-9424-D563-1610F47613AA}"/>
                </a:ext>
              </a:extLst>
            </p:cNvPr>
            <p:cNvSpPr txBox="1">
              <a:spLocks/>
            </p:cNvSpPr>
            <p:nvPr/>
          </p:nvSpPr>
          <p:spPr>
            <a:xfrm>
              <a:off x="7353328" y="4176393"/>
              <a:ext cx="2725269" cy="138535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Arial Rounded MT Bold" panose="020F0704030504030204" pitchFamily="34" charset="77"/>
                  <a:ea typeface="+mj-ea"/>
                  <a:cs typeface="+mj-cs"/>
                </a:defRPr>
              </a:lvl1pPr>
            </a:lstStyle>
            <a:p>
              <a:r>
                <a:rPr lang="en-US" sz="1800" dirty="0">
                  <a:solidFill>
                    <a:schemeClr val="accent3">
                      <a:lumMod val="75000"/>
                    </a:schemeClr>
                  </a:solidFill>
                </a:rPr>
                <a:t>How many sets of H</a:t>
              </a:r>
              <a:r>
                <a:rPr lang="en-US" sz="1800" baseline="-25000" dirty="0">
                  <a:solidFill>
                    <a:schemeClr val="accent3">
                      <a:lumMod val="75000"/>
                    </a:schemeClr>
                  </a:solidFill>
                </a:rPr>
                <a:t>2</a:t>
              </a:r>
              <a:r>
                <a:rPr lang="en-US" sz="1800" dirty="0">
                  <a:solidFill>
                    <a:schemeClr val="accent3">
                      <a:lumMod val="75000"/>
                    </a:schemeClr>
                  </a:solidFill>
                </a:rPr>
                <a:t>O  can you make?</a:t>
              </a:r>
            </a:p>
            <a:p>
              <a:r>
                <a:rPr lang="en-US" sz="1800" dirty="0">
                  <a:solidFill>
                    <a:schemeClr val="accent3">
                      <a:lumMod val="75000"/>
                    </a:schemeClr>
                  </a:solidFill>
                </a:rPr>
                <a:t>H</a:t>
              </a:r>
              <a:r>
                <a:rPr lang="en-US" sz="1800" baseline="-25000" dirty="0">
                  <a:solidFill>
                    <a:schemeClr val="accent3">
                      <a:lumMod val="75000"/>
                    </a:schemeClr>
                  </a:solidFill>
                </a:rPr>
                <a:t>2</a:t>
              </a:r>
              <a:r>
                <a:rPr lang="en-US" sz="1800" dirty="0">
                  <a:solidFill>
                    <a:schemeClr val="accent3">
                      <a:lumMod val="75000"/>
                    </a:schemeClr>
                  </a:solidFill>
                </a:rPr>
                <a:t>: 4.0/2 = 2</a:t>
              </a:r>
            </a:p>
            <a:p>
              <a:r>
                <a:rPr lang="en-US" sz="1800" dirty="0">
                  <a:solidFill>
                    <a:schemeClr val="accent3">
                      <a:lumMod val="75000"/>
                    </a:schemeClr>
                  </a:solidFill>
                </a:rPr>
                <a:t>O</a:t>
              </a:r>
              <a:r>
                <a:rPr lang="en-US" sz="1800" baseline="-25000" dirty="0">
                  <a:solidFill>
                    <a:schemeClr val="accent3">
                      <a:lumMod val="75000"/>
                    </a:schemeClr>
                  </a:solidFill>
                </a:rPr>
                <a:t>2</a:t>
              </a:r>
              <a:r>
                <a:rPr lang="en-US" sz="1800" dirty="0">
                  <a:solidFill>
                    <a:schemeClr val="accent3">
                      <a:lumMod val="75000"/>
                    </a:schemeClr>
                  </a:solidFill>
                </a:rPr>
                <a:t>: 3.0/1 = 3</a:t>
              </a:r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DB8263EA-0256-0D70-33BC-055A04CBF1BE}"/>
                </a:ext>
              </a:extLst>
            </p:cNvPr>
            <p:cNvSpPr txBox="1">
              <a:spLocks/>
            </p:cNvSpPr>
            <p:nvPr/>
          </p:nvSpPr>
          <p:spPr>
            <a:xfrm>
              <a:off x="4045683" y="5561744"/>
              <a:ext cx="6502400" cy="81384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Arial Rounded MT Bold" panose="020F0704030504030204" pitchFamily="34" charset="77"/>
                  <a:ea typeface="+mj-ea"/>
                  <a:cs typeface="+mj-cs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accent3">
                      <a:lumMod val="75000"/>
                    </a:schemeClr>
                  </a:solidFill>
                </a:rPr>
                <a:t>H</a:t>
              </a:r>
              <a:r>
                <a:rPr lang="en-US" sz="1600" baseline="-25000" dirty="0">
                  <a:solidFill>
                    <a:schemeClr val="accent3">
                      <a:lumMod val="75000"/>
                    </a:schemeClr>
                  </a:solidFill>
                </a:rPr>
                <a:t>2</a:t>
              </a:r>
              <a:r>
                <a:rPr lang="en-US" sz="1600" dirty="0">
                  <a:solidFill>
                    <a:schemeClr val="accent3">
                      <a:lumMod val="75000"/>
                    </a:schemeClr>
                  </a:solidFill>
                </a:rPr>
                <a:t> makes less product than O</a:t>
              </a:r>
              <a:r>
                <a:rPr lang="en-US" sz="1600" baseline="-25000" dirty="0">
                  <a:solidFill>
                    <a:schemeClr val="accent3">
                      <a:lumMod val="75000"/>
                    </a:schemeClr>
                  </a:solidFill>
                </a:rPr>
                <a:t>2</a:t>
              </a:r>
              <a:r>
                <a:rPr lang="en-US" sz="1600" dirty="0">
                  <a:solidFill>
                    <a:schemeClr val="accent3">
                      <a:lumMod val="75000"/>
                    </a:schemeClr>
                  </a:solidFill>
                </a:rPr>
                <a:t>, so H</a:t>
              </a:r>
              <a:r>
                <a:rPr lang="en-US" sz="1600" baseline="-25000" dirty="0">
                  <a:solidFill>
                    <a:schemeClr val="accent3">
                      <a:lumMod val="75000"/>
                    </a:schemeClr>
                  </a:solidFill>
                </a:rPr>
                <a:t>2</a:t>
              </a:r>
              <a:r>
                <a:rPr lang="en-US" sz="1600" dirty="0">
                  <a:solidFill>
                    <a:schemeClr val="accent3">
                      <a:lumMod val="75000"/>
                    </a:schemeClr>
                  </a:solidFill>
                </a:rPr>
                <a:t> is the limiting </a:t>
              </a:r>
              <a:r>
                <a:rPr lang="en-US" sz="1800" dirty="0">
                  <a:solidFill>
                    <a:schemeClr val="accent3">
                      <a:lumMod val="75000"/>
                    </a:schemeClr>
                  </a:solidFill>
                </a:rPr>
                <a:t>reactant</a:t>
              </a:r>
              <a:r>
                <a:rPr lang="en-US" sz="1600" dirty="0">
                  <a:solidFill>
                    <a:schemeClr val="accent3">
                      <a:lumMod val="75000"/>
                    </a:schemeClr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580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A9A68-708D-7029-7DF4-ACC9CF2BE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A78EA-CFF5-6B65-62CC-52263AB60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230035" cy="1325563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Content Specific Schema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B7C5AD-7F5F-709E-D8A6-3FDA8E98D84C}"/>
              </a:ext>
            </a:extLst>
          </p:cNvPr>
          <p:cNvSpPr txBox="1">
            <a:spLocks/>
          </p:cNvSpPr>
          <p:nvPr/>
        </p:nvSpPr>
        <p:spPr>
          <a:xfrm>
            <a:off x="838200" y="1848231"/>
            <a:ext cx="3160059" cy="1322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Limiting Reactant BCA</a:t>
            </a:r>
          </a:p>
        </p:txBody>
      </p:sp>
      <p:pic>
        <p:nvPicPr>
          <p:cNvPr id="5" name="Picture 4" descr="A table with numbers and symbols&#10;&#10;AI-generated content may be incorrect.">
            <a:extLst>
              <a:ext uri="{FF2B5EF4-FFF2-40B4-BE49-F238E27FC236}">
                <a16:creationId xmlns:a16="http://schemas.microsoft.com/office/drawing/2014/main" id="{2D2D4963-F0F8-F90E-3988-B8D26ED5E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259" y="1860057"/>
            <a:ext cx="8025128" cy="378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133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518AE-149A-DCDC-E76F-3EE71340A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C7B0F-DE32-7F9D-5823-7AE3534D9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230035" cy="1325563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Content Specific Schema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7674A5D-F9EC-F92E-A29F-55C6ABEE950B}"/>
              </a:ext>
            </a:extLst>
          </p:cNvPr>
          <p:cNvSpPr txBox="1">
            <a:spLocks/>
          </p:cNvSpPr>
          <p:nvPr/>
        </p:nvSpPr>
        <p:spPr>
          <a:xfrm>
            <a:off x="838200" y="1708219"/>
            <a:ext cx="3383603" cy="1322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92D050"/>
                </a:solidFill>
              </a:rPr>
              <a:t>Bomb</a:t>
            </a:r>
          </a:p>
          <a:p>
            <a:r>
              <a:rPr lang="en-US" sz="4000" dirty="0">
                <a:solidFill>
                  <a:srgbClr val="92D050"/>
                </a:solidFill>
              </a:rPr>
              <a:t>Calorimetry</a:t>
            </a:r>
          </a:p>
        </p:txBody>
      </p:sp>
      <p:pic>
        <p:nvPicPr>
          <p:cNvPr id="14" name="Picture 13" descr="A cartoon of a person standing next to a math formula&#10;&#10;AI-generated content may be incorrect.">
            <a:extLst>
              <a:ext uri="{FF2B5EF4-FFF2-40B4-BE49-F238E27FC236}">
                <a16:creationId xmlns:a16="http://schemas.microsoft.com/office/drawing/2014/main" id="{D63B1DB3-D68B-4BAF-6684-968C04052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989" y="1889069"/>
            <a:ext cx="7617190" cy="320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739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40943-8EF0-55F8-5D85-F37F540E4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E762B-0194-758A-4A1D-411926B53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230035" cy="1325563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Content Specific Schema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983AE65-9589-0A09-C5B0-9B19844249C9}"/>
              </a:ext>
            </a:extLst>
          </p:cNvPr>
          <p:cNvSpPr txBox="1">
            <a:spLocks/>
          </p:cNvSpPr>
          <p:nvPr/>
        </p:nvSpPr>
        <p:spPr>
          <a:xfrm>
            <a:off x="838200" y="1708219"/>
            <a:ext cx="3383603" cy="1322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92D050"/>
                </a:solidFill>
              </a:rPr>
              <a:t>Solution</a:t>
            </a:r>
          </a:p>
          <a:p>
            <a:r>
              <a:rPr lang="en-US" sz="4000" dirty="0">
                <a:solidFill>
                  <a:srgbClr val="92D050"/>
                </a:solidFill>
              </a:rPr>
              <a:t>Calorimetry</a:t>
            </a:r>
          </a:p>
        </p:txBody>
      </p:sp>
      <p:pic>
        <p:nvPicPr>
          <p:cNvPr id="5" name="Picture 4" descr="A math equations and formulas&#10;&#10;AI-generated content may be incorrect.">
            <a:extLst>
              <a:ext uri="{FF2B5EF4-FFF2-40B4-BE49-F238E27FC236}">
                <a16:creationId xmlns:a16="http://schemas.microsoft.com/office/drawing/2014/main" id="{6233E658-61AC-5F32-47D1-29C28E7ED3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499"/>
          <a:stretch>
            <a:fillRect/>
          </a:stretch>
        </p:blipFill>
        <p:spPr>
          <a:xfrm>
            <a:off x="3929972" y="1969851"/>
            <a:ext cx="7978886" cy="303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686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ED379-8AED-C6D1-3BA1-5B7128120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5C316-A5A5-DC59-9BDB-AB58FAA8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6107349" cy="1325563"/>
          </a:xfrm>
        </p:spPr>
        <p:txBody>
          <a:bodyPr/>
          <a:lstStyle/>
          <a:p>
            <a:r>
              <a:rPr lang="en-US" dirty="0">
                <a:solidFill>
                  <a:srgbClr val="F68777"/>
                </a:solidFill>
              </a:rPr>
              <a:t>Universal Schema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8A6C71-30AD-3987-AAE6-2C615E5A625C}"/>
              </a:ext>
            </a:extLst>
          </p:cNvPr>
          <p:cNvSpPr txBox="1">
            <a:spLocks/>
          </p:cNvSpPr>
          <p:nvPr/>
        </p:nvSpPr>
        <p:spPr>
          <a:xfrm>
            <a:off x="6538609" y="365124"/>
            <a:ext cx="610734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68777"/>
                </a:solidFill>
              </a:rPr>
              <a:t>Command Terms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FD26BA9-E2D5-E172-4A2A-9A768B91BF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41955"/>
              </p:ext>
            </p:extLst>
          </p:nvPr>
        </p:nvGraphicFramePr>
        <p:xfrm>
          <a:off x="1050587" y="2263464"/>
          <a:ext cx="10583693" cy="3553677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303507">
                  <a:extLst>
                    <a:ext uri="{9D8B030D-6E8A-4147-A177-3AD203B41FA5}">
                      <a16:colId xmlns:a16="http://schemas.microsoft.com/office/drawing/2014/main" val="3480081138"/>
                    </a:ext>
                  </a:extLst>
                </a:gridCol>
                <a:gridCol w="9280186">
                  <a:extLst>
                    <a:ext uri="{9D8B030D-6E8A-4147-A177-3AD203B41FA5}">
                      <a16:colId xmlns:a16="http://schemas.microsoft.com/office/drawing/2014/main" val="484355860"/>
                    </a:ext>
                  </a:extLst>
                </a:gridCol>
              </a:tblGrid>
              <a:tr h="14281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2400" b="0" dirty="0">
                          <a:effectLst/>
                        </a:rPr>
                        <a:t>Justify</a:t>
                      </a:r>
                      <a:endParaRPr lang="en-AU" sz="24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76200" marB="762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2400" b="0" dirty="0">
                          <a:effectLst/>
                        </a:rPr>
                        <a:t>State the claim  →  Present supporting evidence  →  Show reasoning connecting evidence to claim  →  Address counter  arguments</a:t>
                      </a:r>
                      <a:endParaRPr lang="en-AU" sz="24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76200" marB="76200" anchor="ctr"/>
                </a:tc>
                <a:extLst>
                  <a:ext uri="{0D108BD9-81ED-4DB2-BD59-A6C34878D82A}">
                    <a16:rowId xmlns:a16="http://schemas.microsoft.com/office/drawing/2014/main" val="1682085734"/>
                  </a:ext>
                </a:extLst>
              </a:tr>
              <a:tr h="1062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2400" b="0">
                          <a:effectLst/>
                        </a:rPr>
                        <a:t>Recall</a:t>
                      </a:r>
                      <a:endParaRPr lang="en-AU" sz="24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76200" marB="762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2400" b="0">
                          <a:effectLst/>
                        </a:rPr>
                        <a:t>Access stored knowledge  →  Identify relevant information  →  Present accurately  →  No elaboration required</a:t>
                      </a:r>
                      <a:endParaRPr lang="en-AU" sz="24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76200" marB="76200" anchor="ctr"/>
                </a:tc>
                <a:extLst>
                  <a:ext uri="{0D108BD9-81ED-4DB2-BD59-A6C34878D82A}">
                    <a16:rowId xmlns:a16="http://schemas.microsoft.com/office/drawing/2014/main" val="2573037059"/>
                  </a:ext>
                </a:extLst>
              </a:tr>
              <a:tr h="1062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2400" b="0">
                          <a:effectLst/>
                        </a:rPr>
                        <a:t>Predict</a:t>
                      </a:r>
                      <a:endParaRPr lang="en-AU" sz="24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76200" marB="762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2400" b="0" dirty="0">
                          <a:effectLst/>
                        </a:rPr>
                        <a:t>Identify relevant principles  →  Apply to the situation  →  State the expected outcome  →  Acknowledge uncertainty</a:t>
                      </a:r>
                      <a:endParaRPr lang="en-AU" sz="24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76200" marB="76200" anchor="ctr"/>
                </a:tc>
                <a:extLst>
                  <a:ext uri="{0D108BD9-81ED-4DB2-BD59-A6C34878D82A}">
                    <a16:rowId xmlns:a16="http://schemas.microsoft.com/office/drawing/2014/main" val="2995681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2121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3A1F3-9613-5391-0441-B88BC8A65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F2E40-E21C-325A-5CED-FF1BCFDAC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8811638" cy="1325563"/>
          </a:xfrm>
        </p:spPr>
        <p:txBody>
          <a:bodyPr/>
          <a:lstStyle/>
          <a:p>
            <a:r>
              <a:rPr lang="en-US" dirty="0">
                <a:solidFill>
                  <a:srgbClr val="F68777"/>
                </a:solidFill>
              </a:rPr>
              <a:t>Universal Schema          PAC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EC19D6C-3B2A-1B81-3EB7-BCFE2EAE57A0}"/>
              </a:ext>
            </a:extLst>
          </p:cNvPr>
          <p:cNvSpPr txBox="1">
            <a:spLocks/>
          </p:cNvSpPr>
          <p:nvPr/>
        </p:nvSpPr>
        <p:spPr>
          <a:xfrm>
            <a:off x="838200" y="2799640"/>
            <a:ext cx="4220182" cy="2239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sz="3200" dirty="0">
                <a:solidFill>
                  <a:srgbClr val="F68777"/>
                </a:solidFill>
              </a:rPr>
              <a:t>Principle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sz="3200" dirty="0">
                <a:solidFill>
                  <a:srgbClr val="F68777"/>
                </a:solidFill>
              </a:rPr>
              <a:t>Apply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sz="3200" dirty="0">
                <a:solidFill>
                  <a:srgbClr val="F68777"/>
                </a:solidFill>
              </a:rPr>
              <a:t>Consequence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AB1C412-2EEF-1CCE-C26C-D73E0F014749}"/>
              </a:ext>
            </a:extLst>
          </p:cNvPr>
          <p:cNvSpPr txBox="1">
            <a:spLocks/>
          </p:cNvSpPr>
          <p:nvPr/>
        </p:nvSpPr>
        <p:spPr>
          <a:xfrm>
            <a:off x="3891874" y="2354093"/>
            <a:ext cx="8151779" cy="3543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800" b="1" dirty="0"/>
              <a:t>Step 1:</a:t>
            </a:r>
            <a:r>
              <a:rPr lang="en-AU" sz="2800" dirty="0"/>
              <a:t> Find the science principle or green chemistry concept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800" b="1" dirty="0"/>
              <a:t>Step 2:</a:t>
            </a:r>
            <a:r>
              <a:rPr lang="en-AU" sz="2800" dirty="0"/>
              <a:t> Connect it to the specific example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800" b="1" dirty="0"/>
              <a:t>Step 3:</a:t>
            </a:r>
            <a:r>
              <a:rPr lang="en-AU" sz="2800" dirty="0"/>
              <a:t> Explain why it matters in the real world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2800" dirty="0">
              <a:solidFill>
                <a:srgbClr val="F687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9173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CA8F3-C168-032A-EF0B-756E23823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873C7-B98E-6D1A-BA9F-9DEF0B28E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647" y="803276"/>
            <a:ext cx="4085212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68777"/>
                </a:solidFill>
              </a:rPr>
              <a:t>Universal Schema          PAC</a:t>
            </a:r>
          </a:p>
        </p:txBody>
      </p:sp>
      <p:pic>
        <p:nvPicPr>
          <p:cNvPr id="4" name="Picture 3" descr="A screenshot of a questionnaire&#10;&#10;AI-generated content may be incorrect.">
            <a:extLst>
              <a:ext uri="{FF2B5EF4-FFF2-40B4-BE49-F238E27FC236}">
                <a16:creationId xmlns:a16="http://schemas.microsoft.com/office/drawing/2014/main" id="{2AF3EE5F-8145-5E2E-E4EA-C55E92770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950" y="163310"/>
            <a:ext cx="7828907" cy="653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715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22E41-C017-8E5A-2821-C882FD79D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735B0-E56C-DE6B-214B-2B36D4651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735" y="764366"/>
            <a:ext cx="4298005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Tools for Retrieval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55DA2E-70FB-D165-F2BE-E9CD27AB9CEB}"/>
              </a:ext>
            </a:extLst>
          </p:cNvPr>
          <p:cNvSpPr txBox="1">
            <a:spLocks/>
          </p:cNvSpPr>
          <p:nvPr/>
        </p:nvSpPr>
        <p:spPr>
          <a:xfrm>
            <a:off x="604735" y="2959471"/>
            <a:ext cx="42980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Summary Notes</a:t>
            </a:r>
          </a:p>
        </p:txBody>
      </p:sp>
      <p:pic>
        <p:nvPicPr>
          <p:cNvPr id="6" name="Picture 5" descr="A screenshot of a document&#10;&#10;AI-generated content may be incorrect.">
            <a:extLst>
              <a:ext uri="{FF2B5EF4-FFF2-40B4-BE49-F238E27FC236}">
                <a16:creationId xmlns:a16="http://schemas.microsoft.com/office/drawing/2014/main" id="{97E39ADB-FBD4-09FF-BFD9-C9344B8E8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365" y="527050"/>
            <a:ext cx="6819900" cy="580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288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15ACB-204C-87F5-3BAA-A37C8D911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CF969-1060-51D5-D703-57559A7F3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735" y="764366"/>
            <a:ext cx="4298005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Tools for Retrieval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AC1DA0F-AF93-D1FD-DB5E-A24459AB9CD3}"/>
              </a:ext>
            </a:extLst>
          </p:cNvPr>
          <p:cNvSpPr txBox="1">
            <a:spLocks/>
          </p:cNvSpPr>
          <p:nvPr/>
        </p:nvSpPr>
        <p:spPr>
          <a:xfrm>
            <a:off x="604735" y="2959471"/>
            <a:ext cx="42980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LIFT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9CF5F6-2478-9E4D-F943-B4CAA07056F8}"/>
              </a:ext>
            </a:extLst>
          </p:cNvPr>
          <p:cNvSpPr txBox="1">
            <a:spLocks/>
          </p:cNvSpPr>
          <p:nvPr/>
        </p:nvSpPr>
        <p:spPr>
          <a:xfrm>
            <a:off x="604735" y="5154576"/>
            <a:ext cx="108739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92D050"/>
                </a:solidFill>
              </a:rPr>
              <a:t>Leitner Interactive Flashcard Trainer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B826E2F-4165-6610-2C92-A8E1CD3B8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974" y="284147"/>
            <a:ext cx="5235102" cy="51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4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AE588-123C-4B6E-C4EB-F69B895E1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1C155-0089-99C9-C048-DE9F9D45F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735" y="764366"/>
            <a:ext cx="4298005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Tools for Retrieval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75117ED-E819-6E63-C1F7-8A46F93555D8}"/>
              </a:ext>
            </a:extLst>
          </p:cNvPr>
          <p:cNvSpPr txBox="1">
            <a:spLocks/>
          </p:cNvSpPr>
          <p:nvPr/>
        </p:nvSpPr>
        <p:spPr>
          <a:xfrm>
            <a:off x="604735" y="2959471"/>
            <a:ext cx="42980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LIFT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EA8C6EF-039B-95C1-EC4B-351ECB00C826}"/>
              </a:ext>
            </a:extLst>
          </p:cNvPr>
          <p:cNvSpPr txBox="1">
            <a:spLocks/>
          </p:cNvSpPr>
          <p:nvPr/>
        </p:nvSpPr>
        <p:spPr>
          <a:xfrm>
            <a:off x="604735" y="5154576"/>
            <a:ext cx="108739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92D050"/>
                </a:solidFill>
              </a:rPr>
              <a:t>Leitner Interactive Flashcard Trainer</a:t>
            </a:r>
          </a:p>
        </p:txBody>
      </p:sp>
      <p:pic>
        <p:nvPicPr>
          <p:cNvPr id="7" name="Picture 6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05604356-9A08-F4FE-061D-DF91E2E09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33464"/>
            <a:ext cx="4800558" cy="526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823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A147B-888B-F810-3BAD-E26548D53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D3C99-3A86-ACC4-4C42-80770E2AD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735" y="764366"/>
            <a:ext cx="4298005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Tools for Retrieval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9BCB69-0F60-4F11-45E4-92B0CB3552A1}"/>
              </a:ext>
            </a:extLst>
          </p:cNvPr>
          <p:cNvSpPr txBox="1">
            <a:spLocks/>
          </p:cNvSpPr>
          <p:nvPr/>
        </p:nvSpPr>
        <p:spPr>
          <a:xfrm>
            <a:off x="604735" y="2959471"/>
            <a:ext cx="42980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LIFT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809CC85-4364-A0AF-B350-7C253B635E5B}"/>
              </a:ext>
            </a:extLst>
          </p:cNvPr>
          <p:cNvSpPr txBox="1">
            <a:spLocks/>
          </p:cNvSpPr>
          <p:nvPr/>
        </p:nvSpPr>
        <p:spPr>
          <a:xfrm>
            <a:off x="604735" y="5154576"/>
            <a:ext cx="108739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92D050"/>
                </a:solidFill>
              </a:rPr>
              <a:t>Leitner Interactive Flashcard Trainer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2F355DD-D444-B737-F885-EC965AD8BD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-608" b="18204"/>
          <a:stretch>
            <a:fillRect/>
          </a:stretch>
        </p:blipFill>
        <p:spPr>
          <a:xfrm>
            <a:off x="5338401" y="377861"/>
            <a:ext cx="6248864" cy="499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0422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1F02B-BF50-7464-6FC0-BE9A29656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3290D-7AF3-4B27-8FC8-F2CEAE047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735" y="764366"/>
            <a:ext cx="4298005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Tools for Retrieval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497A4A2-550F-3998-E701-9B9EB8943DBA}"/>
              </a:ext>
            </a:extLst>
          </p:cNvPr>
          <p:cNvSpPr txBox="1">
            <a:spLocks/>
          </p:cNvSpPr>
          <p:nvPr/>
        </p:nvSpPr>
        <p:spPr>
          <a:xfrm>
            <a:off x="604735" y="2959471"/>
            <a:ext cx="42980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LIFT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CDF3EC3-9EDB-8388-7D91-90060B242FB1}"/>
              </a:ext>
            </a:extLst>
          </p:cNvPr>
          <p:cNvSpPr txBox="1">
            <a:spLocks/>
          </p:cNvSpPr>
          <p:nvPr/>
        </p:nvSpPr>
        <p:spPr>
          <a:xfrm>
            <a:off x="604735" y="5154576"/>
            <a:ext cx="108739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92D050"/>
                </a:solidFill>
              </a:rPr>
              <a:t>Leitner Interactive Flashcard Trainer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6D796BF-C618-06B2-8FFE-A3ABF1FA2B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-608" b="18204"/>
          <a:stretch>
            <a:fillRect/>
          </a:stretch>
        </p:blipFill>
        <p:spPr>
          <a:xfrm>
            <a:off x="5338401" y="377861"/>
            <a:ext cx="6248864" cy="499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5791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772F5-19E6-40C2-915A-BDDC0D6DF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CE0DF-3489-91EF-F29D-EB028B71A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735" y="764366"/>
            <a:ext cx="4298005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Tools for Retrieval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7EAE3FB-489E-1AC8-5722-4DE34057F53B}"/>
              </a:ext>
            </a:extLst>
          </p:cNvPr>
          <p:cNvSpPr txBox="1">
            <a:spLocks/>
          </p:cNvSpPr>
          <p:nvPr/>
        </p:nvSpPr>
        <p:spPr>
          <a:xfrm>
            <a:off x="604735" y="2959471"/>
            <a:ext cx="42980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Knowledge Blocks</a:t>
            </a:r>
          </a:p>
        </p:txBody>
      </p:sp>
      <p:pic>
        <p:nvPicPr>
          <p:cNvPr id="5" name="Picture 4" descr="A close-up of a list of chemical formulas&#10;&#10;AI-generated content may be incorrect.">
            <a:extLst>
              <a:ext uri="{FF2B5EF4-FFF2-40B4-BE49-F238E27FC236}">
                <a16:creationId xmlns:a16="http://schemas.microsoft.com/office/drawing/2014/main" id="{263C4607-408E-9E22-A734-E43228316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651" y="1427147"/>
            <a:ext cx="7841477" cy="371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4421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3AEBB-DA9F-DE4A-0B97-DFE73EA5A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CD830-E380-C5DC-79D5-BD0FEF946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735" y="764366"/>
            <a:ext cx="4298005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Tools for Retrieval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22D545D-1FD9-7107-7BA0-D5CFFB6251BF}"/>
              </a:ext>
            </a:extLst>
          </p:cNvPr>
          <p:cNvSpPr txBox="1">
            <a:spLocks/>
          </p:cNvSpPr>
          <p:nvPr/>
        </p:nvSpPr>
        <p:spPr>
          <a:xfrm>
            <a:off x="604735" y="2959471"/>
            <a:ext cx="42980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Knowledge Blocks</a:t>
            </a:r>
          </a:p>
        </p:txBody>
      </p:sp>
      <p:pic>
        <p:nvPicPr>
          <p:cNvPr id="8" name="Picture 7" descr="A white paper with black text and blue text&#10;&#10;AI-generated content may be incorrect.">
            <a:extLst>
              <a:ext uri="{FF2B5EF4-FFF2-40B4-BE49-F238E27FC236}">
                <a16:creationId xmlns:a16="http://schemas.microsoft.com/office/drawing/2014/main" id="{023A87FD-841A-7B62-311C-B850A1E75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840" y="747408"/>
            <a:ext cx="7905698" cy="421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5159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B8D7-E0DA-06B6-1C3D-D345285A4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633C0-DA4B-29C7-DB5F-1F8DB11F1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735" y="764366"/>
            <a:ext cx="4298005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Tools for Retrieval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E5C51DF-875E-8434-448E-7093ED824002}"/>
              </a:ext>
            </a:extLst>
          </p:cNvPr>
          <p:cNvSpPr txBox="1">
            <a:spLocks/>
          </p:cNvSpPr>
          <p:nvPr/>
        </p:nvSpPr>
        <p:spPr>
          <a:xfrm>
            <a:off x="604736" y="2959471"/>
            <a:ext cx="30917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Power of the pen</a:t>
            </a:r>
          </a:p>
        </p:txBody>
      </p:sp>
      <p:pic>
        <p:nvPicPr>
          <p:cNvPr id="5" name="Picture 4" descr="A child writing in a notebook&#10;&#10;AI-generated content may be incorrect.">
            <a:extLst>
              <a:ext uri="{FF2B5EF4-FFF2-40B4-BE49-F238E27FC236}">
                <a16:creationId xmlns:a16="http://schemas.microsoft.com/office/drawing/2014/main" id="{51FC5B35-A264-969C-4BB3-027B8416A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69667" y="382451"/>
            <a:ext cx="4591455" cy="459145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8566581-E16C-9191-17F3-180259493F9D}"/>
              </a:ext>
            </a:extLst>
          </p:cNvPr>
          <p:cNvSpPr txBox="1">
            <a:spLocks/>
          </p:cNvSpPr>
          <p:nvPr/>
        </p:nvSpPr>
        <p:spPr>
          <a:xfrm>
            <a:off x="1772055" y="5430852"/>
            <a:ext cx="97065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92D050"/>
                </a:solidFill>
              </a:rPr>
              <a:t>Re-reading and highlighting notes creates illusions of competence</a:t>
            </a:r>
          </a:p>
        </p:txBody>
      </p:sp>
    </p:spTree>
    <p:extLst>
      <p:ext uri="{BB962C8B-B14F-4D97-AF65-F5344CB8AC3E}">
        <p14:creationId xmlns:p14="http://schemas.microsoft.com/office/powerpoint/2010/main" val="23936184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536E5-D8EB-4B89-C853-D264B2550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07D07-2E93-2628-7708-365ED481F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735" y="764366"/>
            <a:ext cx="4298005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Summing Up</a:t>
            </a:r>
          </a:p>
        </p:txBody>
      </p:sp>
      <p:pic>
        <p:nvPicPr>
          <p:cNvPr id="7" name="Picture 6" descr="A comparison of the same brain&#10;&#10;AI-generated content may be incorrect.">
            <a:extLst>
              <a:ext uri="{FF2B5EF4-FFF2-40B4-BE49-F238E27FC236}">
                <a16:creationId xmlns:a16="http://schemas.microsoft.com/office/drawing/2014/main" id="{8DD4015F-23CC-22FA-A383-5F4E31F1F5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218" b="19556"/>
          <a:stretch>
            <a:fillRect/>
          </a:stretch>
        </p:blipFill>
        <p:spPr>
          <a:xfrm>
            <a:off x="4673599" y="1308369"/>
            <a:ext cx="6502400" cy="424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7120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CA699-C473-5FDC-16A3-03AECC5C6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78F80-234A-2FF9-59BA-51A6549A4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1130765"/>
            <a:ext cx="6566648" cy="132556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92D050"/>
                </a:solidFill>
              </a:rPr>
              <a:t>schemas: mental frameworks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5F0C2A9-F97A-6AF7-A316-DE2BA20C79D6}"/>
              </a:ext>
            </a:extLst>
          </p:cNvPr>
          <p:cNvSpPr txBox="1">
            <a:spLocks/>
          </p:cNvSpPr>
          <p:nvPr/>
        </p:nvSpPr>
        <p:spPr>
          <a:xfrm>
            <a:off x="1178858" y="4851120"/>
            <a:ext cx="107755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92D050"/>
                </a:solidFill>
              </a:rPr>
              <a:t>knowledge blocks: chunks of related information</a:t>
            </a:r>
          </a:p>
        </p:txBody>
      </p:sp>
      <p:pic>
        <p:nvPicPr>
          <p:cNvPr id="8" name="Picture 7" descr="A colorful blocks with letters on a string&#10;&#10;AI-generated content may be incorrect.">
            <a:extLst>
              <a:ext uri="{FF2B5EF4-FFF2-40B4-BE49-F238E27FC236}">
                <a16:creationId xmlns:a16="http://schemas.microsoft.com/office/drawing/2014/main" id="{46FB5F84-2465-C805-FF7E-03DD96725C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041" b="33249"/>
          <a:stretch>
            <a:fillRect/>
          </a:stretch>
        </p:blipFill>
        <p:spPr>
          <a:xfrm>
            <a:off x="1577788" y="2456328"/>
            <a:ext cx="9296058" cy="294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657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3A099-CC26-CFE1-3E80-71F70F791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F6A79-176B-DEC1-7347-A854227E3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113" y="585340"/>
            <a:ext cx="3091774" cy="1325563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schemas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C395877-B09C-6BAB-C683-25667249EEB5}"/>
              </a:ext>
            </a:extLst>
          </p:cNvPr>
          <p:cNvSpPr txBox="1">
            <a:spLocks/>
          </p:cNvSpPr>
          <p:nvPr/>
        </p:nvSpPr>
        <p:spPr>
          <a:xfrm>
            <a:off x="8070816" y="1843513"/>
            <a:ext cx="29408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universal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B5FBF8E-3EC6-FF2C-52B3-BCA72205A76F}"/>
              </a:ext>
            </a:extLst>
          </p:cNvPr>
          <p:cNvSpPr txBox="1">
            <a:spLocks/>
          </p:cNvSpPr>
          <p:nvPr/>
        </p:nvSpPr>
        <p:spPr>
          <a:xfrm>
            <a:off x="4827046" y="2183278"/>
            <a:ext cx="324377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content specific</a:t>
            </a:r>
          </a:p>
        </p:txBody>
      </p: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14A5A298-93E0-A627-AA09-CAD2C1697DDC}"/>
              </a:ext>
            </a:extLst>
          </p:cNvPr>
          <p:cNvCxnSpPr>
            <a:cxnSpLocks/>
          </p:cNvCxnSpPr>
          <p:nvPr/>
        </p:nvCxnSpPr>
        <p:spPr>
          <a:xfrm rot="10800000" flipV="1">
            <a:off x="2665380" y="1239887"/>
            <a:ext cx="1908647" cy="931522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B5A73049-0A55-33AA-44AA-0CF31042E940}"/>
              </a:ext>
            </a:extLst>
          </p:cNvPr>
          <p:cNvCxnSpPr>
            <a:cxnSpLocks/>
          </p:cNvCxnSpPr>
          <p:nvPr/>
        </p:nvCxnSpPr>
        <p:spPr>
          <a:xfrm>
            <a:off x="7231097" y="1248121"/>
            <a:ext cx="1679439" cy="923288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id="{97456ACD-951C-414D-670B-13142B56B98C}"/>
              </a:ext>
            </a:extLst>
          </p:cNvPr>
          <p:cNvSpPr txBox="1">
            <a:spLocks/>
          </p:cNvSpPr>
          <p:nvPr/>
        </p:nvSpPr>
        <p:spPr>
          <a:xfrm>
            <a:off x="1583276" y="1843513"/>
            <a:ext cx="25379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visual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FBDA1D0-5F3E-8FE8-FA33-030BAB7A7677}"/>
              </a:ext>
            </a:extLst>
          </p:cNvPr>
          <p:cNvSpPr txBox="1">
            <a:spLocks/>
          </p:cNvSpPr>
          <p:nvPr/>
        </p:nvSpPr>
        <p:spPr>
          <a:xfrm>
            <a:off x="877414" y="2846059"/>
            <a:ext cx="324377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68777"/>
                </a:solidFill>
              </a:rPr>
              <a:t>processes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68777"/>
                </a:solidFill>
              </a:rPr>
              <a:t>concepts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3EFED56-9A57-64AC-A4E0-F8E43411770D}"/>
              </a:ext>
            </a:extLst>
          </p:cNvPr>
          <p:cNvSpPr txBox="1">
            <a:spLocks/>
          </p:cNvSpPr>
          <p:nvPr/>
        </p:nvSpPr>
        <p:spPr>
          <a:xfrm>
            <a:off x="4264260" y="3520710"/>
            <a:ext cx="3615144" cy="19267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68777"/>
                </a:solidFill>
              </a:rPr>
              <a:t>MAM, CAM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68777"/>
                </a:solidFill>
              </a:rPr>
              <a:t>BCA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68777"/>
                </a:solidFill>
              </a:rPr>
              <a:t>QNH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373DA84-8C54-8379-754C-30A0913D351B}"/>
              </a:ext>
            </a:extLst>
          </p:cNvPr>
          <p:cNvCxnSpPr/>
          <p:nvPr/>
        </p:nvCxnSpPr>
        <p:spPr>
          <a:xfrm>
            <a:off x="5959813" y="1597477"/>
            <a:ext cx="0" cy="62685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itle 1">
            <a:extLst>
              <a:ext uri="{FF2B5EF4-FFF2-40B4-BE49-F238E27FC236}">
                <a16:creationId xmlns:a16="http://schemas.microsoft.com/office/drawing/2014/main" id="{B25ED4B1-85AD-C668-F176-291ACFA45D54}"/>
              </a:ext>
            </a:extLst>
          </p:cNvPr>
          <p:cNvSpPr txBox="1">
            <a:spLocks/>
          </p:cNvSpPr>
          <p:nvPr/>
        </p:nvSpPr>
        <p:spPr>
          <a:xfrm>
            <a:off x="7879404" y="2939122"/>
            <a:ext cx="3672699" cy="16841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68777"/>
                </a:solidFill>
              </a:rPr>
              <a:t>command terms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68777"/>
                </a:solidFill>
              </a:rPr>
              <a:t>PAC</a:t>
            </a:r>
          </a:p>
        </p:txBody>
      </p:sp>
    </p:spTree>
    <p:extLst>
      <p:ext uri="{BB962C8B-B14F-4D97-AF65-F5344CB8AC3E}">
        <p14:creationId xmlns:p14="http://schemas.microsoft.com/office/powerpoint/2010/main" val="26461477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61875-50E7-682B-57B8-916E8CFA3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29DA5-2E19-6718-1B54-C266A1BFB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4115" y="842595"/>
            <a:ext cx="3091774" cy="132556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rgbClr val="92D050"/>
                </a:solidFill>
              </a:rPr>
              <a:t>retrieval tools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1AF5F27-1531-E74C-858A-8A085DC700D3}"/>
              </a:ext>
            </a:extLst>
          </p:cNvPr>
          <p:cNvSpPr txBox="1">
            <a:spLocks/>
          </p:cNvSpPr>
          <p:nvPr/>
        </p:nvSpPr>
        <p:spPr>
          <a:xfrm>
            <a:off x="8196036" y="2766218"/>
            <a:ext cx="29408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92D050"/>
                </a:solidFill>
              </a:rPr>
              <a:t>LIFT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3053927-17C3-2334-CD74-8C6E5A6168F3}"/>
              </a:ext>
            </a:extLst>
          </p:cNvPr>
          <p:cNvSpPr txBox="1">
            <a:spLocks/>
          </p:cNvSpPr>
          <p:nvPr/>
        </p:nvSpPr>
        <p:spPr>
          <a:xfrm>
            <a:off x="4398119" y="2972559"/>
            <a:ext cx="324377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92D050"/>
                </a:solidFill>
              </a:rPr>
              <a:t>knowledge blocks</a:t>
            </a:r>
          </a:p>
        </p:txBody>
      </p: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D9A6D983-E097-1692-1D86-A57C521E4739}"/>
              </a:ext>
            </a:extLst>
          </p:cNvPr>
          <p:cNvCxnSpPr>
            <a:cxnSpLocks/>
          </p:cNvCxnSpPr>
          <p:nvPr/>
        </p:nvCxnSpPr>
        <p:spPr>
          <a:xfrm rot="10800000" flipV="1">
            <a:off x="2641467" y="1248121"/>
            <a:ext cx="1908646" cy="1166532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A7F290B0-3A74-4B80-514A-E8CF92968169}"/>
              </a:ext>
            </a:extLst>
          </p:cNvPr>
          <p:cNvCxnSpPr>
            <a:cxnSpLocks/>
          </p:cNvCxnSpPr>
          <p:nvPr/>
        </p:nvCxnSpPr>
        <p:spPr>
          <a:xfrm>
            <a:off x="7231097" y="1248121"/>
            <a:ext cx="1956677" cy="1338515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id="{F7C6074E-24EA-63FE-24EA-ECCA4B6F6F60}"/>
              </a:ext>
            </a:extLst>
          </p:cNvPr>
          <p:cNvSpPr txBox="1">
            <a:spLocks/>
          </p:cNvSpPr>
          <p:nvPr/>
        </p:nvSpPr>
        <p:spPr>
          <a:xfrm>
            <a:off x="1055069" y="2972558"/>
            <a:ext cx="29668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92D050"/>
                </a:solidFill>
              </a:rPr>
              <a:t>summary notes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D10E251-F9C1-3E63-B723-C9BFC3BF6D00}"/>
              </a:ext>
            </a:extLst>
          </p:cNvPr>
          <p:cNvCxnSpPr>
            <a:cxnSpLocks/>
            <a:stCxn id="2" idx="2"/>
            <a:endCxn id="10" idx="0"/>
          </p:cNvCxnSpPr>
          <p:nvPr/>
        </p:nvCxnSpPr>
        <p:spPr>
          <a:xfrm>
            <a:off x="6020002" y="2168158"/>
            <a:ext cx="2" cy="80440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itle 1">
            <a:extLst>
              <a:ext uri="{FF2B5EF4-FFF2-40B4-BE49-F238E27FC236}">
                <a16:creationId xmlns:a16="http://schemas.microsoft.com/office/drawing/2014/main" id="{AC58A554-F468-216B-C1B4-27D395BF955A}"/>
              </a:ext>
            </a:extLst>
          </p:cNvPr>
          <p:cNvSpPr txBox="1">
            <a:spLocks/>
          </p:cNvSpPr>
          <p:nvPr/>
        </p:nvSpPr>
        <p:spPr>
          <a:xfrm>
            <a:off x="900467" y="4588473"/>
            <a:ext cx="10797701" cy="16841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F68777"/>
                </a:solidFill>
              </a:rPr>
              <a:t>In addition to completion of HW questions, spaced tests, trial exam questions </a:t>
            </a:r>
            <a:r>
              <a:rPr lang="en-US" sz="3200" dirty="0" err="1">
                <a:solidFill>
                  <a:srgbClr val="F68777"/>
                </a:solidFill>
              </a:rPr>
              <a:t>etc</a:t>
            </a:r>
            <a:endParaRPr lang="en-US" sz="3200" dirty="0">
              <a:solidFill>
                <a:srgbClr val="F687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7434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7727E-5EC4-18CD-BC65-D300A020B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AB325-D224-8E9E-CD56-240136DA80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3772" y="881175"/>
            <a:ext cx="4862286" cy="1655763"/>
          </a:xfrm>
        </p:spPr>
        <p:txBody>
          <a:bodyPr>
            <a:normAutofit fontScale="90000"/>
          </a:bodyPr>
          <a:lstStyle/>
          <a:p>
            <a:pPr algn="l"/>
            <a:r>
              <a:rPr lang="en-AU" sz="5400" dirty="0">
                <a:solidFill>
                  <a:srgbClr val="F68777"/>
                </a:solidFill>
              </a:rPr>
              <a:t>Pathways to Understanding</a:t>
            </a:r>
            <a:endParaRPr lang="en-US" sz="5400" dirty="0">
              <a:solidFill>
                <a:srgbClr val="F68777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574D63-107D-8EE5-AC42-C9FDBD6BF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770" y="2400980"/>
            <a:ext cx="6226630" cy="1028019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AU" sz="2800" dirty="0">
                <a:solidFill>
                  <a:srgbClr val="BBDF76"/>
                </a:solidFill>
              </a:rPr>
              <a:t>Using Schema to Support </a:t>
            </a:r>
          </a:p>
          <a:p>
            <a:pPr algn="l">
              <a:spcBef>
                <a:spcPts val="0"/>
              </a:spcBef>
            </a:pPr>
            <a:r>
              <a:rPr lang="en-AU" sz="2800" dirty="0">
                <a:solidFill>
                  <a:srgbClr val="BBDF76"/>
                </a:solidFill>
              </a:rPr>
              <a:t>VCE Chemistry Exam Readiness</a:t>
            </a:r>
            <a:endParaRPr lang="en-US" sz="2800" dirty="0">
              <a:solidFill>
                <a:srgbClr val="BBDF76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0B989EC-F542-8686-AA57-9A0369B58B04}"/>
              </a:ext>
            </a:extLst>
          </p:cNvPr>
          <p:cNvSpPr txBox="1">
            <a:spLocks/>
          </p:cNvSpPr>
          <p:nvPr/>
        </p:nvSpPr>
        <p:spPr>
          <a:xfrm>
            <a:off x="783770" y="3864995"/>
            <a:ext cx="3411712" cy="1028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AU" sz="2800" dirty="0">
                <a:latin typeface="Arial Rounded MT Bold" panose="020F0704030504030204" pitchFamily="34" charset="77"/>
              </a:rPr>
              <a:t>Adele Hudson</a:t>
            </a:r>
          </a:p>
          <a:p>
            <a:pPr algn="l">
              <a:spcBef>
                <a:spcPts val="0"/>
              </a:spcBef>
            </a:pPr>
            <a:r>
              <a:rPr lang="en-AU" sz="2800" dirty="0">
                <a:latin typeface="Arial Rounded MT Bold" panose="020F0704030504030204" pitchFamily="34" charset="77"/>
              </a:rPr>
              <a:t>Braemar College</a:t>
            </a:r>
            <a:endParaRPr lang="en-US" sz="2800" dirty="0">
              <a:latin typeface="Arial Rounded MT Bold" panose="020F0704030504030204" pitchFamily="34" charset="77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BAAF274-38E0-112C-4D25-0C6AD654397B}"/>
              </a:ext>
            </a:extLst>
          </p:cNvPr>
          <p:cNvSpPr txBox="1">
            <a:spLocks/>
          </p:cNvSpPr>
          <p:nvPr/>
        </p:nvSpPr>
        <p:spPr>
          <a:xfrm>
            <a:off x="783770" y="5150453"/>
            <a:ext cx="4451618" cy="1028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AU" sz="2800" dirty="0">
                <a:latin typeface="Arial Rounded MT Bold" panose="020F0704030504030204" pitchFamily="34" charset="77"/>
              </a:rPr>
              <a:t>Kshitija Dhuna</a:t>
            </a:r>
          </a:p>
          <a:p>
            <a:pPr algn="l">
              <a:spcBef>
                <a:spcPts val="0"/>
              </a:spcBef>
            </a:pPr>
            <a:r>
              <a:rPr lang="en-AU" sz="2800" dirty="0">
                <a:latin typeface="Arial Rounded MT Bold" panose="020F0704030504030204" pitchFamily="34" charset="77"/>
              </a:rPr>
              <a:t>Aitken College College</a:t>
            </a:r>
            <a:endParaRPr lang="en-US" sz="2800" dirty="0">
              <a:latin typeface="Arial Rounded MT Bold" panose="020F0704030504030204" pitchFamily="34" charset="77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0E52348-9EA4-CC02-22E5-E2C801579084}"/>
              </a:ext>
            </a:extLst>
          </p:cNvPr>
          <p:cNvSpPr txBox="1">
            <a:spLocks/>
          </p:cNvSpPr>
          <p:nvPr/>
        </p:nvSpPr>
        <p:spPr>
          <a:xfrm>
            <a:off x="7010400" y="5664462"/>
            <a:ext cx="4201486" cy="5637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AU" sz="2800" dirty="0" err="1">
                <a:latin typeface="Arial Rounded MT Bold" panose="020F0704030504030204" pitchFamily="34" charset="77"/>
              </a:rPr>
              <a:t>www.mychemhub.com</a:t>
            </a:r>
            <a:endParaRPr lang="en-US" sz="2800" dirty="0">
              <a:latin typeface="Arial Rounded MT Bold" panose="020F0704030504030204" pitchFamily="34" charset="77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9FCFF24-A666-8175-C66D-481B9FE81EB4}"/>
              </a:ext>
            </a:extLst>
          </p:cNvPr>
          <p:cNvSpPr txBox="1">
            <a:spLocks/>
          </p:cNvSpPr>
          <p:nvPr/>
        </p:nvSpPr>
        <p:spPr>
          <a:xfrm>
            <a:off x="7467755" y="964682"/>
            <a:ext cx="3940473" cy="16557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pPr algn="l"/>
            <a:r>
              <a:rPr lang="en-AU" sz="5400" dirty="0">
                <a:solidFill>
                  <a:srgbClr val="F68777"/>
                </a:solidFill>
              </a:rPr>
              <a:t>Questions?</a:t>
            </a:r>
            <a:endParaRPr lang="en-US" sz="5400" dirty="0">
              <a:solidFill>
                <a:srgbClr val="F687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771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490</Words>
  <Application>Microsoft Macintosh PowerPoint</Application>
  <PresentationFormat>Widescreen</PresentationFormat>
  <Paragraphs>127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Nanum Brush Script</vt:lpstr>
      <vt:lpstr>Aptos</vt:lpstr>
      <vt:lpstr>Arial</vt:lpstr>
      <vt:lpstr>Arial Rounded MT Bold</vt:lpstr>
      <vt:lpstr>Office Theme</vt:lpstr>
      <vt:lpstr>Pathways to Understanding</vt:lpstr>
      <vt:lpstr>Case study</vt:lpstr>
      <vt:lpstr>Case study</vt:lpstr>
      <vt:lpstr>Student achievement in VCE Chemistry Exams</vt:lpstr>
      <vt:lpstr>Student achievement in VCE Chemistry Exams</vt:lpstr>
      <vt:lpstr>Student achievement in VCE Chemistry Exams</vt:lpstr>
      <vt:lpstr>why shallow learning doesn’t stick</vt:lpstr>
      <vt:lpstr>schemas: mental frameworks</vt:lpstr>
      <vt:lpstr>Visual Schema</vt:lpstr>
      <vt:lpstr>Visual Schema</vt:lpstr>
      <vt:lpstr>Visual Schema</vt:lpstr>
      <vt:lpstr>Visual Schema</vt:lpstr>
      <vt:lpstr>Visual Schema</vt:lpstr>
      <vt:lpstr>Content Specific Schema</vt:lpstr>
      <vt:lpstr>Content Specific Schema</vt:lpstr>
      <vt:lpstr>Content Specific Schema</vt:lpstr>
      <vt:lpstr>Content Specific Schema</vt:lpstr>
      <vt:lpstr>Content Specific Schema</vt:lpstr>
      <vt:lpstr>Content Specific Schema</vt:lpstr>
      <vt:lpstr>Content Specific Schema</vt:lpstr>
      <vt:lpstr>Content Specific Schema</vt:lpstr>
      <vt:lpstr>Universal Schema</vt:lpstr>
      <vt:lpstr>Universal Schema          PAC</vt:lpstr>
      <vt:lpstr>Universal Schema          PAC</vt:lpstr>
      <vt:lpstr>Tools for Retrieval</vt:lpstr>
      <vt:lpstr>Tools for Retrieval</vt:lpstr>
      <vt:lpstr>Tools for Retrieval</vt:lpstr>
      <vt:lpstr>Tools for Retrieval</vt:lpstr>
      <vt:lpstr>Tools for Retrieval</vt:lpstr>
      <vt:lpstr>Tools for Retrieval</vt:lpstr>
      <vt:lpstr>Tools for Retrieval</vt:lpstr>
      <vt:lpstr>Tools for Retrieval</vt:lpstr>
      <vt:lpstr>Summing Up</vt:lpstr>
      <vt:lpstr>schemas: mental frameworks</vt:lpstr>
      <vt:lpstr>schemas</vt:lpstr>
      <vt:lpstr>retrieval tools</vt:lpstr>
      <vt:lpstr>Pathways to Understanding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Adele Hudson</dc:creator>
  <cp:lastModifiedBy>Adele Hudson</cp:lastModifiedBy>
  <cp:revision>1</cp:revision>
  <dcterms:created xsi:type="dcterms:W3CDTF">2026-02-17T02:16:28Z</dcterms:created>
  <dcterms:modified xsi:type="dcterms:W3CDTF">2026-02-17T09:13:16Z</dcterms:modified>
</cp:coreProperties>
</file>